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Default Extension="jpg" ContentType="image/jpg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/Relationships>
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jpg>
</file>

<file path=ppt/media/image28.jpg>
</file>

<file path=ppt/media/image29.png>
</file>

<file path=ppt/media/image3.png>
</file>

<file path=ppt/media/image30.png>
</file>

<file path=ppt/media/image31.jpg>
</file>

<file path=ppt/media/image32.png>
</file>

<file path=ppt/media/image33.jpg>
</file>

<file path=ppt/media/image34.pn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jpg>
</file>

<file path=ppt/media/image41.jpg>
</file>

<file path=ppt/media/image42.png>
</file>

<file path=ppt/media/image43.jpg>
</file>

<file path=ppt/media/image44.jpg>
</file>

<file path=ppt/media/image45.png>
</file>

<file path=ppt/media/image46.jpg>
</file>

<file path=ppt/media/image47.png>
</file>

<file path=ppt/media/image48.jpg>
</file>

<file path=ppt/media/image49.png>
</file>

<file path=ppt/media/image5.png>
</file>

<file path=ppt/media/image50.jpg>
</file>

<file path=ppt/media/image51.png>
</file>

<file path=ppt/media/image52.png>
</file>

<file path=ppt/media/image53.jpg>
</file>

<file path=ppt/media/image54.jp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 b="1" i="0">
                <a:solidFill>
                  <a:srgbClr val="FFB599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2D789C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1" i="0">
                <a:solidFill>
                  <a:srgbClr val="FFB599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2D789C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1" i="0">
                <a:solidFill>
                  <a:srgbClr val="FFB599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1" i="0">
                <a:solidFill>
                  <a:srgbClr val="FFB599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D789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BECE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67512" y="166915"/>
            <a:ext cx="17752975" cy="14523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 b="1" i="0">
                <a:solidFill>
                  <a:srgbClr val="FFB599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01173" y="3292059"/>
            <a:ext cx="15217775" cy="2992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2D789C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0.pn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jpg"/><Relationship Id="rId3" Type="http://schemas.openxmlformats.org/officeDocument/2006/relationships/image" Target="../media/image32.pn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jpg"/><Relationship Id="rId3" Type="http://schemas.openxmlformats.org/officeDocument/2006/relationships/image" Target="../media/image34.pn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jpg"/><Relationship Id="rId3" Type="http://schemas.openxmlformats.org/officeDocument/2006/relationships/image" Target="../media/image36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png"/><Relationship Id="rId3" Type="http://schemas.openxmlformats.org/officeDocument/2006/relationships/image" Target="../media/image38.jp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9.pn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png"/><Relationship Id="rId3" Type="http://schemas.openxmlformats.org/officeDocument/2006/relationships/image" Target="../media/image40.jp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jpg"/><Relationship Id="rId3" Type="http://schemas.openxmlformats.org/officeDocument/2006/relationships/image" Target="../media/image42.pn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3.jp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4.jpg"/><Relationship Id="rId3" Type="http://schemas.openxmlformats.org/officeDocument/2006/relationships/image" Target="../media/image45.pn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6.jpg"/><Relationship Id="rId3" Type="http://schemas.openxmlformats.org/officeDocument/2006/relationships/image" Target="../media/image47.pn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8.jpg"/><Relationship Id="rId3" Type="http://schemas.openxmlformats.org/officeDocument/2006/relationships/image" Target="../media/image49.pn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0.jpg"/><Relationship Id="rId3" Type="http://schemas.openxmlformats.org/officeDocument/2006/relationships/image" Target="../media/image51.png"/><Relationship Id="rId4" Type="http://schemas.openxmlformats.org/officeDocument/2006/relationships/image" Target="../media/image52.png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3.jpg"/><Relationship Id="rId3" Type="http://schemas.openxmlformats.org/officeDocument/2006/relationships/image" Target="../media/image54.jpg"/><Relationship Id="rId4" Type="http://schemas.openxmlformats.org/officeDocument/2006/relationships/image" Target="../media/image55.png"/><Relationship Id="rId5" Type="http://schemas.openxmlformats.org/officeDocument/2006/relationships/image" Target="../media/image56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hyperlink" Target="http://www.kaggle.com/datasets/nanditapore/healthcare-diabetes" TargetMode="Externa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BECE8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769" y="3136826"/>
            <a:ext cx="10075673" cy="7149174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185724" y="0"/>
            <a:ext cx="8102276" cy="6141689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2819362" y="3402250"/>
            <a:ext cx="12649200" cy="3348354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algn="ctr" marL="12700" marR="5080">
              <a:lnSpc>
                <a:spcPts val="6600"/>
              </a:lnSpc>
            </a:pPr>
            <a:r>
              <a:rPr dirty="0" sz="5300" b="1">
                <a:solidFill>
                  <a:srgbClr val="2D789C"/>
                </a:solidFill>
                <a:latin typeface="Arial"/>
                <a:cs typeface="Arial"/>
              </a:rPr>
              <a:t>PREDICTIVE</a:t>
            </a:r>
            <a:r>
              <a:rPr dirty="0" sz="5300" spc="21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5300" b="1">
                <a:solidFill>
                  <a:srgbClr val="2D789C"/>
                </a:solidFill>
                <a:latin typeface="Arial"/>
                <a:cs typeface="Arial"/>
              </a:rPr>
              <a:t>MEDICAL</a:t>
            </a:r>
            <a:r>
              <a:rPr dirty="0" sz="5300" spc="21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5300" spc="75" b="1">
                <a:solidFill>
                  <a:srgbClr val="2D789C"/>
                </a:solidFill>
                <a:latin typeface="Arial"/>
                <a:cs typeface="Arial"/>
              </a:rPr>
              <a:t>DIAGNOSIS</a:t>
            </a:r>
            <a:r>
              <a:rPr dirty="0" sz="5300" spc="21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5300" spc="-25" b="1">
                <a:solidFill>
                  <a:srgbClr val="2D789C"/>
                </a:solidFill>
                <a:latin typeface="Arial"/>
                <a:cs typeface="Arial"/>
              </a:rPr>
              <a:t>OF </a:t>
            </a:r>
            <a:r>
              <a:rPr dirty="0" sz="5300" b="1">
                <a:solidFill>
                  <a:srgbClr val="2D789C"/>
                </a:solidFill>
                <a:latin typeface="Arial"/>
                <a:cs typeface="Arial"/>
              </a:rPr>
              <a:t>DIABETES BASED </a:t>
            </a:r>
            <a:r>
              <a:rPr dirty="0" sz="5300" spc="155" b="1">
                <a:solidFill>
                  <a:srgbClr val="2D789C"/>
                </a:solidFill>
                <a:latin typeface="Arial"/>
                <a:cs typeface="Arial"/>
              </a:rPr>
              <a:t>ON</a:t>
            </a:r>
            <a:r>
              <a:rPr dirty="0" sz="53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5300" spc="70" b="1">
                <a:solidFill>
                  <a:srgbClr val="2D789C"/>
                </a:solidFill>
                <a:latin typeface="Arial"/>
                <a:cs typeface="Arial"/>
              </a:rPr>
              <a:t>PATIENT </a:t>
            </a:r>
            <a:r>
              <a:rPr dirty="0" sz="5300" spc="55" b="1">
                <a:solidFill>
                  <a:srgbClr val="2D789C"/>
                </a:solidFill>
                <a:latin typeface="Arial"/>
                <a:cs typeface="Arial"/>
              </a:rPr>
              <a:t>SYMPTOMS</a:t>
            </a:r>
            <a:r>
              <a:rPr dirty="0" sz="5300" spc="12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5300" b="1">
                <a:solidFill>
                  <a:srgbClr val="2D789C"/>
                </a:solidFill>
                <a:latin typeface="Arial"/>
                <a:cs typeface="Arial"/>
              </a:rPr>
              <a:t>USING</a:t>
            </a:r>
            <a:r>
              <a:rPr dirty="0" sz="5300" spc="12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5300" spc="70" b="1">
                <a:solidFill>
                  <a:srgbClr val="2D789C"/>
                </a:solidFill>
                <a:latin typeface="Arial"/>
                <a:cs typeface="Arial"/>
              </a:rPr>
              <a:t>MACHINE </a:t>
            </a:r>
            <a:r>
              <a:rPr dirty="0" sz="5300" spc="-10" b="1">
                <a:solidFill>
                  <a:srgbClr val="2D789C"/>
                </a:solidFill>
                <a:latin typeface="Arial"/>
                <a:cs typeface="Arial"/>
              </a:rPr>
              <a:t>LEARNING</a:t>
            </a:r>
            <a:endParaRPr sz="53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12510828" y="8248708"/>
            <a:ext cx="5407660" cy="12941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97790">
              <a:lnSpc>
                <a:spcPct val="100000"/>
              </a:lnSpc>
              <a:spcBef>
                <a:spcPts val="100"/>
              </a:spcBef>
            </a:pPr>
            <a:r>
              <a:rPr dirty="0" sz="2700" b="1">
                <a:solidFill>
                  <a:srgbClr val="2D789C"/>
                </a:solidFill>
                <a:latin typeface="Arial"/>
                <a:cs typeface="Arial"/>
              </a:rPr>
              <a:t>RAGHED</a:t>
            </a:r>
            <a:r>
              <a:rPr dirty="0" sz="2700" spc="-2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700" b="1">
                <a:solidFill>
                  <a:srgbClr val="2D789C"/>
                </a:solidFill>
                <a:latin typeface="Arial"/>
                <a:cs typeface="Arial"/>
              </a:rPr>
              <a:t>ISLEEM</a:t>
            </a:r>
            <a:r>
              <a:rPr dirty="0" sz="2700" spc="-2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700" spc="110" b="1">
                <a:solidFill>
                  <a:srgbClr val="2D789C"/>
                </a:solidFill>
                <a:latin typeface="Arial"/>
                <a:cs typeface="Arial"/>
              </a:rPr>
              <a:t>1211326</a:t>
            </a:r>
            <a:endParaRPr sz="27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2700" spc="60" b="1">
                <a:solidFill>
                  <a:srgbClr val="2D789C"/>
                </a:solidFill>
                <a:latin typeface="Arial"/>
                <a:cs typeface="Arial"/>
              </a:rPr>
              <a:t>SHAHED</a:t>
            </a:r>
            <a:r>
              <a:rPr dirty="0" sz="2700" spc="1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700" b="1">
                <a:solidFill>
                  <a:srgbClr val="2D789C"/>
                </a:solidFill>
                <a:latin typeface="Arial"/>
                <a:cs typeface="Arial"/>
              </a:rPr>
              <a:t>SHRATEH</a:t>
            </a:r>
            <a:r>
              <a:rPr dirty="0" sz="2700" spc="1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700" spc="110" b="1">
                <a:solidFill>
                  <a:srgbClr val="2D789C"/>
                </a:solidFill>
                <a:latin typeface="Arial"/>
                <a:cs typeface="Arial"/>
              </a:rPr>
              <a:t>1210444</a:t>
            </a:r>
            <a:endParaRPr sz="27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2700" spc="65" b="1">
                <a:solidFill>
                  <a:srgbClr val="2D789C"/>
                </a:solidFill>
                <a:latin typeface="Arial"/>
                <a:cs typeface="Arial"/>
              </a:rPr>
              <a:t>FATIMA</a:t>
            </a:r>
            <a:r>
              <a:rPr dirty="0" sz="2700" spc="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700" spc="95" b="1">
                <a:solidFill>
                  <a:srgbClr val="2D789C"/>
                </a:solidFill>
                <a:latin typeface="Arial"/>
                <a:cs typeface="Arial"/>
              </a:rPr>
              <a:t>DAWABSHEH</a:t>
            </a:r>
            <a:r>
              <a:rPr dirty="0" sz="2700" spc="4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700" spc="110" b="1">
                <a:solidFill>
                  <a:srgbClr val="2D789C"/>
                </a:solidFill>
                <a:latin typeface="Arial"/>
                <a:cs typeface="Arial"/>
              </a:rPr>
              <a:t>1210827</a:t>
            </a:r>
            <a:endParaRPr sz="2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9050812" y="0"/>
            <a:ext cx="9237345" cy="2601595"/>
          </a:xfrm>
          <a:custGeom>
            <a:avLst/>
            <a:gdLst/>
            <a:ahLst/>
            <a:cxnLst/>
            <a:rect l="l" t="t" r="r" b="b"/>
            <a:pathLst>
              <a:path w="9237344" h="2601595">
                <a:moveTo>
                  <a:pt x="9237187" y="2601458"/>
                </a:moveTo>
                <a:lnTo>
                  <a:pt x="9158135" y="2581768"/>
                </a:lnTo>
                <a:lnTo>
                  <a:pt x="9111617" y="2568897"/>
                </a:lnTo>
                <a:lnTo>
                  <a:pt x="9065246" y="2555183"/>
                </a:lnTo>
                <a:lnTo>
                  <a:pt x="9019039" y="2540656"/>
                </a:lnTo>
                <a:lnTo>
                  <a:pt x="8973013" y="2525347"/>
                </a:lnTo>
                <a:lnTo>
                  <a:pt x="8927183" y="2509284"/>
                </a:lnTo>
                <a:lnTo>
                  <a:pt x="8881567" y="2492497"/>
                </a:lnTo>
                <a:lnTo>
                  <a:pt x="8836181" y="2475017"/>
                </a:lnTo>
                <a:lnTo>
                  <a:pt x="8791041" y="2456872"/>
                </a:lnTo>
                <a:lnTo>
                  <a:pt x="8746164" y="2438092"/>
                </a:lnTo>
                <a:lnTo>
                  <a:pt x="8701566" y="2418707"/>
                </a:lnTo>
                <a:lnTo>
                  <a:pt x="8657264" y="2398746"/>
                </a:lnTo>
                <a:lnTo>
                  <a:pt x="8613274" y="2378240"/>
                </a:lnTo>
                <a:lnTo>
                  <a:pt x="8569613" y="2357217"/>
                </a:lnTo>
                <a:lnTo>
                  <a:pt x="8526297" y="2335708"/>
                </a:lnTo>
                <a:lnTo>
                  <a:pt x="8483343" y="2313742"/>
                </a:lnTo>
                <a:lnTo>
                  <a:pt x="8440767" y="2291348"/>
                </a:lnTo>
                <a:lnTo>
                  <a:pt x="8398586" y="2268557"/>
                </a:lnTo>
                <a:lnTo>
                  <a:pt x="8356816" y="2245398"/>
                </a:lnTo>
                <a:lnTo>
                  <a:pt x="8315474" y="2221900"/>
                </a:lnTo>
                <a:lnTo>
                  <a:pt x="8274576" y="2198094"/>
                </a:lnTo>
                <a:lnTo>
                  <a:pt x="8234139" y="2174009"/>
                </a:lnTo>
                <a:lnTo>
                  <a:pt x="8194179" y="2149674"/>
                </a:lnTo>
                <a:lnTo>
                  <a:pt x="8154712" y="2125119"/>
                </a:lnTo>
                <a:lnTo>
                  <a:pt x="8115756" y="2100375"/>
                </a:lnTo>
                <a:lnTo>
                  <a:pt x="8077326" y="2075469"/>
                </a:lnTo>
                <a:lnTo>
                  <a:pt x="8039439" y="2050433"/>
                </a:lnTo>
                <a:lnTo>
                  <a:pt x="7997420" y="2022103"/>
                </a:lnTo>
                <a:lnTo>
                  <a:pt x="7955521" y="1993504"/>
                </a:lnTo>
                <a:lnTo>
                  <a:pt x="7913730" y="1964663"/>
                </a:lnTo>
                <a:lnTo>
                  <a:pt x="7872033" y="1935606"/>
                </a:lnTo>
                <a:lnTo>
                  <a:pt x="7830420" y="1906359"/>
                </a:lnTo>
                <a:lnTo>
                  <a:pt x="7788878" y="1876948"/>
                </a:lnTo>
                <a:lnTo>
                  <a:pt x="7747394" y="1847400"/>
                </a:lnTo>
                <a:lnTo>
                  <a:pt x="7705958" y="1817740"/>
                </a:lnTo>
                <a:lnTo>
                  <a:pt x="7664556" y="1787994"/>
                </a:lnTo>
                <a:lnTo>
                  <a:pt x="7623176" y="1758190"/>
                </a:lnTo>
                <a:lnTo>
                  <a:pt x="7499051" y="1668681"/>
                </a:lnTo>
                <a:lnTo>
                  <a:pt x="7457639" y="1638901"/>
                </a:lnTo>
                <a:lnTo>
                  <a:pt x="7416190" y="1609191"/>
                </a:lnTo>
                <a:lnTo>
                  <a:pt x="7374690" y="1579579"/>
                </a:lnTo>
                <a:lnTo>
                  <a:pt x="7333127" y="1550091"/>
                </a:lnTo>
                <a:lnTo>
                  <a:pt x="7291490" y="1520752"/>
                </a:lnTo>
                <a:lnTo>
                  <a:pt x="7249766" y="1491590"/>
                </a:lnTo>
                <a:lnTo>
                  <a:pt x="7207943" y="1462629"/>
                </a:lnTo>
                <a:lnTo>
                  <a:pt x="7166008" y="1433896"/>
                </a:lnTo>
                <a:lnTo>
                  <a:pt x="7123951" y="1405417"/>
                </a:lnTo>
                <a:lnTo>
                  <a:pt x="7081758" y="1377219"/>
                </a:lnTo>
                <a:lnTo>
                  <a:pt x="7039417" y="1349326"/>
                </a:lnTo>
                <a:lnTo>
                  <a:pt x="6996917" y="1321767"/>
                </a:lnTo>
                <a:lnTo>
                  <a:pt x="6954245" y="1294566"/>
                </a:lnTo>
                <a:lnTo>
                  <a:pt x="6911389" y="1267750"/>
                </a:lnTo>
                <a:lnTo>
                  <a:pt x="6868336" y="1241344"/>
                </a:lnTo>
                <a:lnTo>
                  <a:pt x="6825076" y="1215376"/>
                </a:lnTo>
                <a:lnTo>
                  <a:pt x="6781595" y="1189871"/>
                </a:lnTo>
                <a:lnTo>
                  <a:pt x="6737881" y="1164855"/>
                </a:lnTo>
                <a:lnTo>
                  <a:pt x="6693923" y="1140354"/>
                </a:lnTo>
                <a:lnTo>
                  <a:pt x="6649708" y="1116395"/>
                </a:lnTo>
                <a:lnTo>
                  <a:pt x="6605224" y="1093004"/>
                </a:lnTo>
                <a:lnTo>
                  <a:pt x="6560458" y="1070206"/>
                </a:lnTo>
                <a:lnTo>
                  <a:pt x="6515400" y="1048028"/>
                </a:lnTo>
                <a:lnTo>
                  <a:pt x="6470036" y="1026496"/>
                </a:lnTo>
                <a:lnTo>
                  <a:pt x="6424354" y="1005636"/>
                </a:lnTo>
                <a:lnTo>
                  <a:pt x="6378343" y="985475"/>
                </a:lnTo>
                <a:lnTo>
                  <a:pt x="6331990" y="966037"/>
                </a:lnTo>
                <a:lnTo>
                  <a:pt x="6285283" y="947350"/>
                </a:lnTo>
                <a:lnTo>
                  <a:pt x="6238209" y="929440"/>
                </a:lnTo>
                <a:lnTo>
                  <a:pt x="6190758" y="912332"/>
                </a:lnTo>
                <a:lnTo>
                  <a:pt x="6142916" y="896053"/>
                </a:lnTo>
                <a:lnTo>
                  <a:pt x="6094671" y="880629"/>
                </a:lnTo>
                <a:lnTo>
                  <a:pt x="6046407" y="866245"/>
                </a:lnTo>
                <a:lnTo>
                  <a:pt x="5997993" y="852796"/>
                </a:lnTo>
                <a:lnTo>
                  <a:pt x="5949436" y="840265"/>
                </a:lnTo>
                <a:lnTo>
                  <a:pt x="5900739" y="828631"/>
                </a:lnTo>
                <a:lnTo>
                  <a:pt x="5851909" y="817876"/>
                </a:lnTo>
                <a:lnTo>
                  <a:pt x="5802951" y="807979"/>
                </a:lnTo>
                <a:lnTo>
                  <a:pt x="5753868" y="798922"/>
                </a:lnTo>
                <a:lnTo>
                  <a:pt x="5704668" y="790685"/>
                </a:lnTo>
                <a:lnTo>
                  <a:pt x="5655354" y="783249"/>
                </a:lnTo>
                <a:lnTo>
                  <a:pt x="5605931" y="776594"/>
                </a:lnTo>
                <a:lnTo>
                  <a:pt x="5556406" y="770701"/>
                </a:lnTo>
                <a:lnTo>
                  <a:pt x="5506782" y="765551"/>
                </a:lnTo>
                <a:lnTo>
                  <a:pt x="5457066" y="761124"/>
                </a:lnTo>
                <a:lnTo>
                  <a:pt x="5407261" y="757401"/>
                </a:lnTo>
                <a:lnTo>
                  <a:pt x="5357374" y="754362"/>
                </a:lnTo>
                <a:lnTo>
                  <a:pt x="5307409" y="751989"/>
                </a:lnTo>
                <a:lnTo>
                  <a:pt x="5257372" y="750261"/>
                </a:lnTo>
                <a:lnTo>
                  <a:pt x="5207267" y="749159"/>
                </a:lnTo>
                <a:lnTo>
                  <a:pt x="5157100" y="748665"/>
                </a:lnTo>
                <a:lnTo>
                  <a:pt x="5106876" y="748758"/>
                </a:lnTo>
                <a:lnTo>
                  <a:pt x="5056599" y="749419"/>
                </a:lnTo>
                <a:lnTo>
                  <a:pt x="5006276" y="750630"/>
                </a:lnTo>
                <a:lnTo>
                  <a:pt x="4955910" y="752369"/>
                </a:lnTo>
                <a:lnTo>
                  <a:pt x="4905508" y="754619"/>
                </a:lnTo>
                <a:lnTo>
                  <a:pt x="4855074" y="757360"/>
                </a:lnTo>
                <a:lnTo>
                  <a:pt x="4804613" y="760572"/>
                </a:lnTo>
                <a:lnTo>
                  <a:pt x="4754131" y="764236"/>
                </a:lnTo>
                <a:lnTo>
                  <a:pt x="4703633" y="768332"/>
                </a:lnTo>
                <a:lnTo>
                  <a:pt x="4653123" y="772842"/>
                </a:lnTo>
                <a:lnTo>
                  <a:pt x="4602607" y="777745"/>
                </a:lnTo>
                <a:lnTo>
                  <a:pt x="4552090" y="783023"/>
                </a:lnTo>
                <a:lnTo>
                  <a:pt x="4501576" y="788657"/>
                </a:lnTo>
                <a:lnTo>
                  <a:pt x="4451072" y="794626"/>
                </a:lnTo>
                <a:lnTo>
                  <a:pt x="4400582" y="800911"/>
                </a:lnTo>
                <a:lnTo>
                  <a:pt x="4350112" y="807493"/>
                </a:lnTo>
                <a:lnTo>
                  <a:pt x="4299666" y="814353"/>
                </a:lnTo>
                <a:lnTo>
                  <a:pt x="4198867" y="828828"/>
                </a:lnTo>
                <a:lnTo>
                  <a:pt x="4098227" y="844181"/>
                </a:lnTo>
                <a:lnTo>
                  <a:pt x="3947654" y="868517"/>
                </a:lnTo>
                <a:lnTo>
                  <a:pt x="3298276" y="979713"/>
                </a:lnTo>
                <a:lnTo>
                  <a:pt x="3147508" y="1003611"/>
                </a:lnTo>
                <a:lnTo>
                  <a:pt x="3046827" y="1018582"/>
                </a:lnTo>
                <a:lnTo>
                  <a:pt x="2946049" y="1032600"/>
                </a:lnTo>
                <a:lnTo>
                  <a:pt x="2895633" y="1039204"/>
                </a:lnTo>
                <a:lnTo>
                  <a:pt x="2845205" y="1045510"/>
                </a:lnTo>
                <a:lnTo>
                  <a:pt x="2794768" y="1051500"/>
                </a:lnTo>
                <a:lnTo>
                  <a:pt x="2744327" y="1057154"/>
                </a:lnTo>
                <a:lnTo>
                  <a:pt x="2693886" y="1062452"/>
                </a:lnTo>
                <a:lnTo>
                  <a:pt x="2643449" y="1067374"/>
                </a:lnTo>
                <a:lnTo>
                  <a:pt x="2593019" y="1071901"/>
                </a:lnTo>
                <a:lnTo>
                  <a:pt x="2542601" y="1076014"/>
                </a:lnTo>
                <a:lnTo>
                  <a:pt x="2492199" y="1079693"/>
                </a:lnTo>
                <a:lnTo>
                  <a:pt x="2441817" y="1082917"/>
                </a:lnTo>
                <a:lnTo>
                  <a:pt x="2391458" y="1085668"/>
                </a:lnTo>
                <a:lnTo>
                  <a:pt x="2341128" y="1087926"/>
                </a:lnTo>
                <a:lnTo>
                  <a:pt x="2290829" y="1089671"/>
                </a:lnTo>
                <a:lnTo>
                  <a:pt x="2240566" y="1090883"/>
                </a:lnTo>
                <a:lnTo>
                  <a:pt x="2190342" y="1091543"/>
                </a:lnTo>
                <a:lnTo>
                  <a:pt x="2140163" y="1091632"/>
                </a:lnTo>
                <a:lnTo>
                  <a:pt x="2090032" y="1091129"/>
                </a:lnTo>
                <a:lnTo>
                  <a:pt x="2039952" y="1090015"/>
                </a:lnTo>
                <a:lnTo>
                  <a:pt x="1989928" y="1088271"/>
                </a:lnTo>
                <a:lnTo>
                  <a:pt x="1939965" y="1085876"/>
                </a:lnTo>
                <a:lnTo>
                  <a:pt x="1890065" y="1082812"/>
                </a:lnTo>
                <a:lnTo>
                  <a:pt x="1840233" y="1079057"/>
                </a:lnTo>
                <a:lnTo>
                  <a:pt x="1790474" y="1074594"/>
                </a:lnTo>
                <a:lnTo>
                  <a:pt x="1740790" y="1069402"/>
                </a:lnTo>
                <a:lnTo>
                  <a:pt x="1691186" y="1063462"/>
                </a:lnTo>
                <a:lnTo>
                  <a:pt x="1641667" y="1056753"/>
                </a:lnTo>
                <a:lnTo>
                  <a:pt x="1592235" y="1049257"/>
                </a:lnTo>
                <a:lnTo>
                  <a:pt x="1542896" y="1040954"/>
                </a:lnTo>
                <a:lnTo>
                  <a:pt x="1493653" y="1031823"/>
                </a:lnTo>
                <a:lnTo>
                  <a:pt x="1444509" y="1021846"/>
                </a:lnTo>
                <a:lnTo>
                  <a:pt x="1395470" y="1011003"/>
                </a:lnTo>
                <a:lnTo>
                  <a:pt x="1346539" y="999274"/>
                </a:lnTo>
                <a:lnTo>
                  <a:pt x="1297721" y="986640"/>
                </a:lnTo>
                <a:lnTo>
                  <a:pt x="1251972" y="973698"/>
                </a:lnTo>
                <a:lnTo>
                  <a:pt x="1206394" y="959696"/>
                </a:lnTo>
                <a:lnTo>
                  <a:pt x="1161018" y="944648"/>
                </a:lnTo>
                <a:lnTo>
                  <a:pt x="1115875" y="928570"/>
                </a:lnTo>
                <a:lnTo>
                  <a:pt x="1070995" y="911477"/>
                </a:lnTo>
                <a:lnTo>
                  <a:pt x="1026411" y="893385"/>
                </a:lnTo>
                <a:lnTo>
                  <a:pt x="982152" y="874309"/>
                </a:lnTo>
                <a:lnTo>
                  <a:pt x="938251" y="854263"/>
                </a:lnTo>
                <a:lnTo>
                  <a:pt x="894737" y="833263"/>
                </a:lnTo>
                <a:lnTo>
                  <a:pt x="851643" y="811325"/>
                </a:lnTo>
                <a:lnTo>
                  <a:pt x="808998" y="788464"/>
                </a:lnTo>
                <a:lnTo>
                  <a:pt x="766835" y="764694"/>
                </a:lnTo>
                <a:lnTo>
                  <a:pt x="725184" y="740031"/>
                </a:lnTo>
                <a:lnTo>
                  <a:pt x="684076" y="714491"/>
                </a:lnTo>
                <a:lnTo>
                  <a:pt x="643542" y="688088"/>
                </a:lnTo>
                <a:lnTo>
                  <a:pt x="603614" y="660838"/>
                </a:lnTo>
                <a:lnTo>
                  <a:pt x="564322" y="632756"/>
                </a:lnTo>
                <a:lnTo>
                  <a:pt x="525697" y="603858"/>
                </a:lnTo>
                <a:lnTo>
                  <a:pt x="487770" y="574158"/>
                </a:lnTo>
                <a:lnTo>
                  <a:pt x="450573" y="543671"/>
                </a:lnTo>
                <a:lnTo>
                  <a:pt x="414136" y="512414"/>
                </a:lnTo>
                <a:lnTo>
                  <a:pt x="378491" y="480401"/>
                </a:lnTo>
                <a:lnTo>
                  <a:pt x="343668" y="447647"/>
                </a:lnTo>
                <a:lnTo>
                  <a:pt x="309698" y="414168"/>
                </a:lnTo>
                <a:lnTo>
                  <a:pt x="276613" y="379979"/>
                </a:lnTo>
                <a:lnTo>
                  <a:pt x="244444" y="345095"/>
                </a:lnTo>
                <a:lnTo>
                  <a:pt x="213221" y="309531"/>
                </a:lnTo>
                <a:lnTo>
                  <a:pt x="182976" y="273303"/>
                </a:lnTo>
                <a:lnTo>
                  <a:pt x="153740" y="236426"/>
                </a:lnTo>
                <a:lnTo>
                  <a:pt x="125543" y="198915"/>
                </a:lnTo>
                <a:lnTo>
                  <a:pt x="98417" y="160786"/>
                </a:lnTo>
                <a:lnTo>
                  <a:pt x="72392" y="122053"/>
                </a:lnTo>
                <a:lnTo>
                  <a:pt x="47501" y="82732"/>
                </a:lnTo>
                <a:lnTo>
                  <a:pt x="23773" y="42838"/>
                </a:lnTo>
                <a:lnTo>
                  <a:pt x="1240" y="2386"/>
                </a:lnTo>
                <a:lnTo>
                  <a:pt x="0" y="0"/>
                </a:lnTo>
                <a:lnTo>
                  <a:pt x="9237187" y="0"/>
                </a:lnTo>
                <a:lnTo>
                  <a:pt x="9237187" y="2601458"/>
                </a:lnTo>
                <a:close/>
              </a:path>
            </a:pathLst>
          </a:custGeom>
          <a:solidFill>
            <a:srgbClr val="FFC8B3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374490"/>
            <a:ext cx="13913485" cy="9912985"/>
            <a:chOff x="0" y="374490"/>
            <a:chExt cx="13913485" cy="9912985"/>
          </a:xfrm>
        </p:grpSpPr>
        <p:sp>
          <p:nvSpPr>
            <p:cNvPr id="4" name="object 4" descr=""/>
            <p:cNvSpPr/>
            <p:nvPr/>
          </p:nvSpPr>
          <p:spPr>
            <a:xfrm>
              <a:off x="0" y="8064348"/>
              <a:ext cx="7484745" cy="2223135"/>
            </a:xfrm>
            <a:custGeom>
              <a:avLst/>
              <a:gdLst/>
              <a:ahLst/>
              <a:cxnLst/>
              <a:rect l="l" t="t" r="r" b="b"/>
              <a:pathLst>
                <a:path w="7484745" h="2223134">
                  <a:moveTo>
                    <a:pt x="0" y="0"/>
                  </a:moveTo>
                  <a:lnTo>
                    <a:pt x="42886" y="19569"/>
                  </a:lnTo>
                  <a:lnTo>
                    <a:pt x="86789" y="40430"/>
                  </a:lnTo>
                  <a:lnTo>
                    <a:pt x="130400" y="61962"/>
                  </a:lnTo>
                  <a:lnTo>
                    <a:pt x="173704" y="84133"/>
                  </a:lnTo>
                  <a:lnTo>
                    <a:pt x="216690" y="106912"/>
                  </a:lnTo>
                  <a:lnTo>
                    <a:pt x="259342" y="130268"/>
                  </a:lnTo>
                  <a:lnTo>
                    <a:pt x="301648" y="154171"/>
                  </a:lnTo>
                  <a:lnTo>
                    <a:pt x="343593" y="178589"/>
                  </a:lnTo>
                  <a:lnTo>
                    <a:pt x="385164" y="203491"/>
                  </a:lnTo>
                  <a:lnTo>
                    <a:pt x="426346" y="228846"/>
                  </a:lnTo>
                  <a:lnTo>
                    <a:pt x="467127" y="254624"/>
                  </a:lnTo>
                  <a:lnTo>
                    <a:pt x="507493" y="280792"/>
                  </a:lnTo>
                  <a:lnTo>
                    <a:pt x="547429" y="307321"/>
                  </a:lnTo>
                  <a:lnTo>
                    <a:pt x="586922" y="334179"/>
                  </a:lnTo>
                  <a:lnTo>
                    <a:pt x="625959" y="361335"/>
                  </a:lnTo>
                  <a:lnTo>
                    <a:pt x="664525" y="388758"/>
                  </a:lnTo>
                  <a:lnTo>
                    <a:pt x="702607" y="416418"/>
                  </a:lnTo>
                  <a:lnTo>
                    <a:pt x="740191" y="444282"/>
                  </a:lnTo>
                  <a:lnTo>
                    <a:pt x="777264" y="472321"/>
                  </a:lnTo>
                  <a:lnTo>
                    <a:pt x="813811" y="500502"/>
                  </a:lnTo>
                  <a:lnTo>
                    <a:pt x="849820" y="528795"/>
                  </a:lnTo>
                  <a:lnTo>
                    <a:pt x="885275" y="557170"/>
                  </a:lnTo>
                  <a:lnTo>
                    <a:pt x="924547" y="589201"/>
                  </a:lnTo>
                  <a:lnTo>
                    <a:pt x="963674" y="621488"/>
                  </a:lnTo>
                  <a:lnTo>
                    <a:pt x="1002673" y="654006"/>
                  </a:lnTo>
                  <a:lnTo>
                    <a:pt x="1041557" y="686731"/>
                  </a:lnTo>
                  <a:lnTo>
                    <a:pt x="1080342" y="719637"/>
                  </a:lnTo>
                  <a:lnTo>
                    <a:pt x="1119040" y="752700"/>
                  </a:lnTo>
                  <a:lnTo>
                    <a:pt x="1157668" y="785895"/>
                  </a:lnTo>
                  <a:lnTo>
                    <a:pt x="1196238" y="819197"/>
                  </a:lnTo>
                  <a:lnTo>
                    <a:pt x="1234767" y="852580"/>
                  </a:lnTo>
                  <a:lnTo>
                    <a:pt x="1273268" y="886021"/>
                  </a:lnTo>
                  <a:lnTo>
                    <a:pt x="1388749" y="986435"/>
                  </a:lnTo>
                  <a:lnTo>
                    <a:pt x="1427284" y="1019855"/>
                  </a:lnTo>
                  <a:lnTo>
                    <a:pt x="1465863" y="1053207"/>
                  </a:lnTo>
                  <a:lnTo>
                    <a:pt x="1504501" y="1086466"/>
                  </a:lnTo>
                  <a:lnTo>
                    <a:pt x="1543213" y="1119608"/>
                  </a:lnTo>
                  <a:lnTo>
                    <a:pt x="1582013" y="1152608"/>
                  </a:lnTo>
                  <a:lnTo>
                    <a:pt x="1620915" y="1185441"/>
                  </a:lnTo>
                  <a:lnTo>
                    <a:pt x="1659934" y="1218082"/>
                  </a:lnTo>
                  <a:lnTo>
                    <a:pt x="1699085" y="1250505"/>
                  </a:lnTo>
                  <a:lnTo>
                    <a:pt x="1738381" y="1282687"/>
                  </a:lnTo>
                  <a:lnTo>
                    <a:pt x="1777838" y="1314602"/>
                  </a:lnTo>
                  <a:lnTo>
                    <a:pt x="1817470" y="1346225"/>
                  </a:lnTo>
                  <a:lnTo>
                    <a:pt x="1857291" y="1377532"/>
                  </a:lnTo>
                  <a:lnTo>
                    <a:pt x="1897315" y="1408497"/>
                  </a:lnTo>
                  <a:lnTo>
                    <a:pt x="1937558" y="1439096"/>
                  </a:lnTo>
                  <a:lnTo>
                    <a:pt x="1978033" y="1469303"/>
                  </a:lnTo>
                  <a:lnTo>
                    <a:pt x="2018756" y="1499094"/>
                  </a:lnTo>
                  <a:lnTo>
                    <a:pt x="2059740" y="1528443"/>
                  </a:lnTo>
                  <a:lnTo>
                    <a:pt x="2101000" y="1557327"/>
                  </a:lnTo>
                  <a:lnTo>
                    <a:pt x="2142551" y="1585720"/>
                  </a:lnTo>
                  <a:lnTo>
                    <a:pt x="2184407" y="1613597"/>
                  </a:lnTo>
                  <a:lnTo>
                    <a:pt x="2226582" y="1640933"/>
                  </a:lnTo>
                  <a:lnTo>
                    <a:pt x="2269091" y="1667703"/>
                  </a:lnTo>
                  <a:lnTo>
                    <a:pt x="2311949" y="1693882"/>
                  </a:lnTo>
                  <a:lnTo>
                    <a:pt x="2355169" y="1719447"/>
                  </a:lnTo>
                  <a:lnTo>
                    <a:pt x="2398767" y="1744370"/>
                  </a:lnTo>
                  <a:lnTo>
                    <a:pt x="2442756" y="1768628"/>
                  </a:lnTo>
                  <a:lnTo>
                    <a:pt x="2487152" y="1792196"/>
                  </a:lnTo>
                  <a:lnTo>
                    <a:pt x="2531968" y="1815049"/>
                  </a:lnTo>
                  <a:lnTo>
                    <a:pt x="2577220" y="1837162"/>
                  </a:lnTo>
                  <a:lnTo>
                    <a:pt x="2622921" y="1858510"/>
                  </a:lnTo>
                  <a:lnTo>
                    <a:pt x="2669086" y="1879067"/>
                  </a:lnTo>
                  <a:lnTo>
                    <a:pt x="2715730" y="1898810"/>
                  </a:lnTo>
                  <a:lnTo>
                    <a:pt x="2762488" y="1917520"/>
                  </a:lnTo>
                  <a:lnTo>
                    <a:pt x="2809480" y="1935311"/>
                  </a:lnTo>
                  <a:lnTo>
                    <a:pt x="2856698" y="1952202"/>
                  </a:lnTo>
                  <a:lnTo>
                    <a:pt x="2904136" y="1968211"/>
                  </a:lnTo>
                  <a:lnTo>
                    <a:pt x="2951787" y="1983358"/>
                  </a:lnTo>
                  <a:lnTo>
                    <a:pt x="2999644" y="1997661"/>
                  </a:lnTo>
                  <a:lnTo>
                    <a:pt x="3047701" y="2011140"/>
                  </a:lnTo>
                  <a:lnTo>
                    <a:pt x="3095950" y="2023813"/>
                  </a:lnTo>
                  <a:lnTo>
                    <a:pt x="3144385" y="2035698"/>
                  </a:lnTo>
                  <a:lnTo>
                    <a:pt x="3192998" y="2046815"/>
                  </a:lnTo>
                  <a:lnTo>
                    <a:pt x="3241783" y="2057183"/>
                  </a:lnTo>
                  <a:lnTo>
                    <a:pt x="3290734" y="2066820"/>
                  </a:lnTo>
                  <a:lnTo>
                    <a:pt x="3339843" y="2075745"/>
                  </a:lnTo>
                  <a:lnTo>
                    <a:pt x="3389103" y="2083977"/>
                  </a:lnTo>
                  <a:lnTo>
                    <a:pt x="3438508" y="2091536"/>
                  </a:lnTo>
                  <a:lnTo>
                    <a:pt x="3488050" y="2098438"/>
                  </a:lnTo>
                  <a:lnTo>
                    <a:pt x="3537724" y="2104705"/>
                  </a:lnTo>
                  <a:lnTo>
                    <a:pt x="3587521" y="2110353"/>
                  </a:lnTo>
                  <a:lnTo>
                    <a:pt x="3637436" y="2115403"/>
                  </a:lnTo>
                  <a:lnTo>
                    <a:pt x="3687461" y="2119873"/>
                  </a:lnTo>
                  <a:lnTo>
                    <a:pt x="3737590" y="2123782"/>
                  </a:lnTo>
                  <a:lnTo>
                    <a:pt x="3787815" y="2127148"/>
                  </a:lnTo>
                  <a:lnTo>
                    <a:pt x="3838130" y="2129991"/>
                  </a:lnTo>
                  <a:lnTo>
                    <a:pt x="3888529" y="2132330"/>
                  </a:lnTo>
                  <a:lnTo>
                    <a:pt x="3939003" y="2134182"/>
                  </a:lnTo>
                  <a:lnTo>
                    <a:pt x="3989547" y="2135568"/>
                  </a:lnTo>
                  <a:lnTo>
                    <a:pt x="4040153" y="2136505"/>
                  </a:lnTo>
                  <a:lnTo>
                    <a:pt x="4090815" y="2137013"/>
                  </a:lnTo>
                  <a:lnTo>
                    <a:pt x="4141526" y="2137111"/>
                  </a:lnTo>
                  <a:lnTo>
                    <a:pt x="4192278" y="2136816"/>
                  </a:lnTo>
                  <a:lnTo>
                    <a:pt x="4243066" y="2136149"/>
                  </a:lnTo>
                  <a:lnTo>
                    <a:pt x="4293882" y="2135128"/>
                  </a:lnTo>
                  <a:lnTo>
                    <a:pt x="4344720" y="2133772"/>
                  </a:lnTo>
                  <a:lnTo>
                    <a:pt x="4395572" y="2132100"/>
                  </a:lnTo>
                  <a:lnTo>
                    <a:pt x="4446432" y="2130130"/>
                  </a:lnTo>
                  <a:lnTo>
                    <a:pt x="4497292" y="2127881"/>
                  </a:lnTo>
                  <a:lnTo>
                    <a:pt x="4598989" y="2122623"/>
                  </a:lnTo>
                  <a:lnTo>
                    <a:pt x="4700608" y="2116476"/>
                  </a:lnTo>
                  <a:lnTo>
                    <a:pt x="4852769" y="2105920"/>
                  </a:lnTo>
                  <a:lnTo>
                    <a:pt x="5509563" y="2054177"/>
                  </a:lnTo>
                  <a:lnTo>
                    <a:pt x="5661879" y="2044074"/>
                  </a:lnTo>
                  <a:lnTo>
                    <a:pt x="5763504" y="2038312"/>
                  </a:lnTo>
                  <a:lnTo>
                    <a:pt x="5865139" y="2033506"/>
                  </a:lnTo>
                  <a:lnTo>
                    <a:pt x="5915946" y="2031510"/>
                  </a:lnTo>
                  <a:lnTo>
                    <a:pt x="5966739" y="2029811"/>
                  </a:lnTo>
                  <a:lnTo>
                    <a:pt x="6017511" y="2028428"/>
                  </a:lnTo>
                  <a:lnTo>
                    <a:pt x="6068257" y="2027380"/>
                  </a:lnTo>
                  <a:lnTo>
                    <a:pt x="6118970" y="2026686"/>
                  </a:lnTo>
                  <a:lnTo>
                    <a:pt x="6169647" y="2026366"/>
                  </a:lnTo>
                  <a:lnTo>
                    <a:pt x="6220279" y="2026439"/>
                  </a:lnTo>
                  <a:lnTo>
                    <a:pt x="6270862" y="2026923"/>
                  </a:lnTo>
                  <a:lnTo>
                    <a:pt x="6321390" y="2027839"/>
                  </a:lnTo>
                  <a:lnTo>
                    <a:pt x="6371857" y="2029205"/>
                  </a:lnTo>
                  <a:lnTo>
                    <a:pt x="6422257" y="2031040"/>
                  </a:lnTo>
                  <a:lnTo>
                    <a:pt x="6472585" y="2033364"/>
                  </a:lnTo>
                  <a:lnTo>
                    <a:pt x="6522834" y="2036196"/>
                  </a:lnTo>
                  <a:lnTo>
                    <a:pt x="6573000" y="2039555"/>
                  </a:lnTo>
                  <a:lnTo>
                    <a:pt x="6623075" y="2043460"/>
                  </a:lnTo>
                  <a:lnTo>
                    <a:pt x="6673055" y="2047930"/>
                  </a:lnTo>
                  <a:lnTo>
                    <a:pt x="6722934" y="2052985"/>
                  </a:lnTo>
                  <a:lnTo>
                    <a:pt x="6772705" y="2058644"/>
                  </a:lnTo>
                  <a:lnTo>
                    <a:pt x="6822363" y="2064925"/>
                  </a:lnTo>
                  <a:lnTo>
                    <a:pt x="6871903" y="2071849"/>
                  </a:lnTo>
                  <a:lnTo>
                    <a:pt x="6921318" y="2079434"/>
                  </a:lnTo>
                  <a:lnTo>
                    <a:pt x="6970602" y="2087700"/>
                  </a:lnTo>
                  <a:lnTo>
                    <a:pt x="7019751" y="2096665"/>
                  </a:lnTo>
                  <a:lnTo>
                    <a:pt x="7068757" y="2106349"/>
                  </a:lnTo>
                  <a:lnTo>
                    <a:pt x="7117616" y="2116771"/>
                  </a:lnTo>
                  <a:lnTo>
                    <a:pt x="7166321" y="2127951"/>
                  </a:lnTo>
                  <a:lnTo>
                    <a:pt x="7214868" y="2139906"/>
                  </a:lnTo>
                  <a:lnTo>
                    <a:pt x="7263249" y="2152658"/>
                  </a:lnTo>
                  <a:lnTo>
                    <a:pt x="7311459" y="2166224"/>
                  </a:lnTo>
                  <a:lnTo>
                    <a:pt x="7359493" y="2180624"/>
                  </a:lnTo>
                  <a:lnTo>
                    <a:pt x="7407344" y="2195877"/>
                  </a:lnTo>
                  <a:lnTo>
                    <a:pt x="7455007" y="2212003"/>
                  </a:lnTo>
                  <a:lnTo>
                    <a:pt x="7484708" y="2222651"/>
                  </a:lnTo>
                  <a:lnTo>
                    <a:pt x="0" y="22226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D789C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8168" y="1028700"/>
              <a:ext cx="5857874" cy="8362949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51784" y="374490"/>
              <a:ext cx="7561578" cy="6619874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85266" rIns="0" bIns="0" rtlCol="0" vert="horz">
            <a:spAutoFit/>
          </a:bodyPr>
          <a:lstStyle/>
          <a:p>
            <a:pPr marL="1688464">
              <a:lnSpc>
                <a:spcPct val="100000"/>
              </a:lnSpc>
              <a:spcBef>
                <a:spcPts val="130"/>
              </a:spcBef>
            </a:pPr>
            <a:r>
              <a:rPr dirty="0" sz="2850" spc="-10">
                <a:solidFill>
                  <a:srgbClr val="2D789C"/>
                </a:solidFill>
                <a:latin typeface="Trebuchet MS"/>
                <a:cs typeface="Trebuchet MS"/>
              </a:rPr>
              <a:t>C.</a:t>
            </a:r>
            <a:r>
              <a:rPr dirty="0" sz="2850" spc="-65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850">
                <a:solidFill>
                  <a:srgbClr val="2D789C"/>
                </a:solidFill>
                <a:latin typeface="Trebuchet MS"/>
                <a:cs typeface="Trebuchet MS"/>
              </a:rPr>
              <a:t>Neural</a:t>
            </a:r>
            <a:r>
              <a:rPr dirty="0" sz="2850" spc="-60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850" spc="-10">
                <a:solidFill>
                  <a:srgbClr val="2D789C"/>
                </a:solidFill>
                <a:latin typeface="Trebuchet MS"/>
                <a:cs typeface="Trebuchet MS"/>
              </a:rPr>
              <a:t>network</a:t>
            </a:r>
            <a:endParaRPr sz="2850">
              <a:latin typeface="Trebuchet MS"/>
              <a:cs typeface="Trebuchet MS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6339083" y="1802366"/>
            <a:ext cx="11913870" cy="8248650"/>
          </a:xfrm>
          <a:prstGeom prst="rect">
            <a:avLst/>
          </a:prstGeom>
        </p:spPr>
        <p:txBody>
          <a:bodyPr wrap="square" lIns="0" tIns="63500" rIns="0" bIns="0" rtlCol="0" vert="horz">
            <a:spAutoFit/>
          </a:bodyPr>
          <a:lstStyle/>
          <a:p>
            <a:pPr algn="ctr" marL="7606665">
              <a:lnSpc>
                <a:spcPct val="100000"/>
              </a:lnSpc>
              <a:spcBef>
                <a:spcPts val="500"/>
              </a:spcBef>
            </a:pP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testing</a:t>
            </a:r>
            <a:endParaRPr sz="2100">
              <a:latin typeface="Trebuchet MS"/>
              <a:cs typeface="Trebuchet MS"/>
            </a:endParaRPr>
          </a:p>
          <a:p>
            <a:pPr algn="ctr" marL="7668895" marR="5080" indent="22860">
              <a:lnSpc>
                <a:spcPct val="116100"/>
              </a:lnSpc>
            </a:pP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Total</a:t>
            </a:r>
            <a:r>
              <a:rPr dirty="0" sz="210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Number</a:t>
            </a:r>
            <a:r>
              <a:rPr dirty="0" sz="21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of</a:t>
            </a:r>
            <a:r>
              <a:rPr dirty="0" sz="21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0" b="1">
                <a:solidFill>
                  <a:srgbClr val="2D789C"/>
                </a:solidFill>
                <a:latin typeface="Trebuchet MS"/>
                <a:cs typeface="Trebuchet MS"/>
              </a:rPr>
              <a:t>Instances:</a:t>
            </a:r>
            <a:r>
              <a:rPr dirty="0" sz="210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554 </a:t>
            </a:r>
            <a:r>
              <a:rPr dirty="0" sz="2100" spc="-40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21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21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30" b="1">
                <a:solidFill>
                  <a:srgbClr val="2D789C"/>
                </a:solidFill>
                <a:latin typeface="Trebuchet MS"/>
                <a:cs typeface="Trebuchet MS"/>
              </a:rPr>
              <a:t>instances:</a:t>
            </a:r>
            <a:r>
              <a:rPr dirty="0" sz="21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455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In</a:t>
            </a:r>
            <a:r>
              <a:rPr dirty="0" sz="2100" spc="-12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60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21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2100" spc="-1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instances</a:t>
            </a:r>
            <a:r>
              <a:rPr dirty="0" sz="2100" spc="-1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99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Accuracy=</a:t>
            </a:r>
            <a:r>
              <a:rPr dirty="0" sz="21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60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classified Instances/</a:t>
            </a:r>
            <a:r>
              <a:rPr dirty="0" sz="2100" spc="-12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Total</a:t>
            </a:r>
            <a:r>
              <a:rPr dirty="0" sz="2100" spc="-12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0" b="1">
                <a:solidFill>
                  <a:srgbClr val="2D789C"/>
                </a:solidFill>
                <a:latin typeface="Trebuchet MS"/>
                <a:cs typeface="Trebuchet MS"/>
              </a:rPr>
              <a:t>number</a:t>
            </a:r>
            <a:r>
              <a:rPr dirty="0" sz="2100" spc="-12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of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instances</a:t>
            </a:r>
            <a:r>
              <a:rPr dirty="0" sz="2100" spc="-1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0" b="1">
                <a:solidFill>
                  <a:srgbClr val="2D789C"/>
                </a:solidFill>
                <a:latin typeface="Trebuchet MS"/>
                <a:cs typeface="Trebuchet MS"/>
              </a:rPr>
              <a:t>in</a:t>
            </a:r>
            <a:r>
              <a:rPr dirty="0" sz="2100" spc="-1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data</a:t>
            </a:r>
            <a:r>
              <a:rPr dirty="0" sz="2100" spc="-1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set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Accuracy=455/554</a:t>
            </a:r>
            <a:r>
              <a:rPr dirty="0" sz="21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=0.8213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TP=128</a:t>
            </a:r>
            <a:r>
              <a:rPr dirty="0" sz="2100" spc="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60" b="1">
                <a:solidFill>
                  <a:srgbClr val="2D789C"/>
                </a:solidFill>
                <a:latin typeface="Trebuchet MS"/>
                <a:cs typeface="Trebuchet MS"/>
              </a:rPr>
              <a:t>,</a:t>
            </a:r>
            <a:r>
              <a:rPr dirty="0" sz="2100" spc="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FP=</a:t>
            </a:r>
            <a:r>
              <a:rPr dirty="0" sz="210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44</a:t>
            </a:r>
            <a:r>
              <a:rPr dirty="0" sz="2100" spc="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60" b="1">
                <a:solidFill>
                  <a:srgbClr val="2D789C"/>
                </a:solidFill>
                <a:latin typeface="Trebuchet MS"/>
                <a:cs typeface="Trebuchet MS"/>
              </a:rPr>
              <a:t>,</a:t>
            </a:r>
            <a:r>
              <a:rPr dirty="0" sz="210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FN=55</a:t>
            </a:r>
            <a:r>
              <a:rPr dirty="0" sz="2100" spc="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60" b="1">
                <a:solidFill>
                  <a:srgbClr val="2D789C"/>
                </a:solidFill>
                <a:latin typeface="Trebuchet MS"/>
                <a:cs typeface="Trebuchet MS"/>
              </a:rPr>
              <a:t>,</a:t>
            </a:r>
            <a:r>
              <a:rPr dirty="0" sz="210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80" b="1">
                <a:solidFill>
                  <a:srgbClr val="2D789C"/>
                </a:solidFill>
                <a:latin typeface="Trebuchet MS"/>
                <a:cs typeface="Trebuchet MS"/>
              </a:rPr>
              <a:t>TN</a:t>
            </a:r>
            <a:r>
              <a:rPr dirty="0" sz="2100" spc="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50" b="1">
                <a:solidFill>
                  <a:srgbClr val="2D789C"/>
                </a:solidFill>
                <a:latin typeface="Trebuchet MS"/>
                <a:cs typeface="Trebuchet MS"/>
              </a:rPr>
              <a:t>=</a:t>
            </a:r>
            <a:endParaRPr sz="2100">
              <a:latin typeface="Trebuchet MS"/>
              <a:cs typeface="Trebuchet MS"/>
            </a:endParaRPr>
          </a:p>
          <a:p>
            <a:pPr algn="ctr" marL="7687945" marR="73660" indent="-635">
              <a:lnSpc>
                <a:spcPct val="116100"/>
              </a:lnSpc>
            </a:pP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327</a:t>
            </a:r>
            <a:r>
              <a:rPr dirty="0" sz="2100" spc="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Precision=</a:t>
            </a:r>
            <a:r>
              <a:rPr dirty="0" sz="2100" spc="5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TP/TP+FP</a:t>
            </a:r>
            <a:r>
              <a:rPr dirty="0" sz="2100" spc="5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50" b="1">
                <a:solidFill>
                  <a:srgbClr val="2D789C"/>
                </a:solidFill>
                <a:latin typeface="Trebuchet MS"/>
                <a:cs typeface="Trebuchet MS"/>
              </a:rPr>
              <a:t>=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128/128+44</a:t>
            </a:r>
            <a:r>
              <a:rPr dirty="0" sz="2100" spc="-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=</a:t>
            </a:r>
            <a:r>
              <a:rPr dirty="0" sz="21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0.7442</a:t>
            </a:r>
            <a:r>
              <a:rPr dirty="0" sz="21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0" b="1">
                <a:solidFill>
                  <a:srgbClr val="2D789C"/>
                </a:solidFill>
                <a:latin typeface="Trebuchet MS"/>
                <a:cs typeface="Trebuchet MS"/>
              </a:rPr>
              <a:t>Recall</a:t>
            </a:r>
            <a:r>
              <a:rPr dirty="0" sz="2100" spc="-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50" b="1">
                <a:solidFill>
                  <a:srgbClr val="2D789C"/>
                </a:solidFill>
                <a:latin typeface="Trebuchet MS"/>
                <a:cs typeface="Trebuchet MS"/>
              </a:rPr>
              <a:t>=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TP/TP+FN=128/128+55</a:t>
            </a:r>
            <a:r>
              <a:rPr dirty="0" sz="21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=</a:t>
            </a:r>
            <a:r>
              <a:rPr dirty="0" sz="21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0.6995</a:t>
            </a:r>
            <a:endParaRPr sz="2100">
              <a:latin typeface="Trebuchet MS"/>
              <a:cs typeface="Trebuchet MS"/>
            </a:endParaRPr>
          </a:p>
          <a:p>
            <a:pPr algn="ctr" marL="7606665">
              <a:lnSpc>
                <a:spcPct val="100000"/>
              </a:lnSpc>
              <a:spcBef>
                <a:spcPts val="405"/>
              </a:spcBef>
            </a:pP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F1</a:t>
            </a:r>
            <a:r>
              <a:rPr dirty="0" sz="2100" spc="-7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score=</a:t>
            </a:r>
            <a:r>
              <a:rPr dirty="0" sz="210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70" b="1">
                <a:solidFill>
                  <a:srgbClr val="2D789C"/>
                </a:solidFill>
                <a:latin typeface="Trebuchet MS"/>
                <a:cs typeface="Trebuchet MS"/>
              </a:rPr>
              <a:t>2P*R/P+R</a:t>
            </a:r>
            <a:r>
              <a:rPr dirty="0" sz="2100" spc="-7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=</a:t>
            </a:r>
            <a:r>
              <a:rPr dirty="0" sz="210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0.7211</a:t>
            </a:r>
            <a:endParaRPr sz="21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2165"/>
              </a:spcBef>
            </a:pPr>
            <a:endParaRPr sz="21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300" spc="-10" b="1">
                <a:solidFill>
                  <a:srgbClr val="2D789C"/>
                </a:solidFill>
                <a:latin typeface="Trebuchet MS"/>
                <a:cs typeface="Trebuchet MS"/>
              </a:rPr>
              <a:t>Traning</a:t>
            </a:r>
            <a:endParaRPr sz="2300">
              <a:latin typeface="Trebuchet MS"/>
              <a:cs typeface="Trebuchet MS"/>
            </a:endParaRPr>
          </a:p>
          <a:p>
            <a:pPr algn="just" marL="12700" marR="1835785">
              <a:lnSpc>
                <a:spcPct val="116799"/>
              </a:lnSpc>
            </a:pP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300" spc="14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Neural</a:t>
            </a:r>
            <a:r>
              <a:rPr dirty="0" sz="2300" spc="15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network</a:t>
            </a:r>
            <a:r>
              <a:rPr dirty="0" sz="2300" spc="15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model’s</a:t>
            </a:r>
            <a:r>
              <a:rPr dirty="0" sz="2300" spc="15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results</a:t>
            </a:r>
            <a:r>
              <a:rPr dirty="0" sz="2300" spc="14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spc="50" b="1">
                <a:solidFill>
                  <a:srgbClr val="2D789C"/>
                </a:solidFill>
                <a:latin typeface="Trebuchet MS"/>
                <a:cs typeface="Trebuchet MS"/>
              </a:rPr>
              <a:t>showed</a:t>
            </a:r>
            <a:r>
              <a:rPr dirty="0" sz="2300" spc="15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300" spc="15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2300" spc="15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spc="-10" b="1">
                <a:solidFill>
                  <a:srgbClr val="2D789C"/>
                </a:solidFill>
                <a:latin typeface="Trebuchet MS"/>
                <a:cs typeface="Trebuchet MS"/>
              </a:rPr>
              <a:t>classified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instance</a:t>
            </a:r>
            <a:r>
              <a:rPr dirty="0" sz="230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rate</a:t>
            </a:r>
            <a:r>
              <a:rPr dirty="0" sz="230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of</a:t>
            </a:r>
            <a:r>
              <a:rPr dirty="0" sz="230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97.29%,</a:t>
            </a:r>
            <a:r>
              <a:rPr dirty="0" sz="2300" spc="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with</a:t>
            </a:r>
            <a:r>
              <a:rPr dirty="0" sz="230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30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-30" b="1">
                <a:solidFill>
                  <a:srgbClr val="2D789C"/>
                </a:solidFill>
                <a:latin typeface="Trebuchet MS"/>
                <a:cs typeface="Trebuchet MS"/>
              </a:rPr>
              <a:t>precision,</a:t>
            </a:r>
            <a:r>
              <a:rPr dirty="0" sz="2300" spc="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-75" b="1">
                <a:solidFill>
                  <a:srgbClr val="2D789C"/>
                </a:solidFill>
                <a:latin typeface="Trebuchet MS"/>
                <a:cs typeface="Trebuchet MS"/>
              </a:rPr>
              <a:t>recall,</a:t>
            </a:r>
            <a:r>
              <a:rPr dirty="0" sz="230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30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65" b="1">
                <a:solidFill>
                  <a:srgbClr val="2D789C"/>
                </a:solidFill>
                <a:latin typeface="Trebuchet MS"/>
                <a:cs typeface="Trebuchet MS"/>
              </a:rPr>
              <a:t>F-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measure</a:t>
            </a:r>
            <a:r>
              <a:rPr dirty="0" sz="2300" spc="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equal</a:t>
            </a:r>
            <a:r>
              <a:rPr dirty="0" sz="230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-25" b="1">
                <a:solidFill>
                  <a:srgbClr val="2D789C"/>
                </a:solidFill>
                <a:latin typeface="Trebuchet MS"/>
                <a:cs typeface="Trebuchet MS"/>
              </a:rPr>
              <a:t>to </a:t>
            </a:r>
            <a:r>
              <a:rPr dirty="0" sz="2300" spc="-20" b="1">
                <a:solidFill>
                  <a:srgbClr val="2D789C"/>
                </a:solidFill>
                <a:latin typeface="Trebuchet MS"/>
                <a:cs typeface="Trebuchet MS"/>
              </a:rPr>
              <a:t>0.973.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confusion</a:t>
            </a:r>
            <a:r>
              <a:rPr dirty="0" sz="2300" spc="1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matrix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resulted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in</a:t>
            </a:r>
            <a:r>
              <a:rPr dirty="0" sz="2300" spc="1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50" b="1">
                <a:solidFill>
                  <a:srgbClr val="2D789C"/>
                </a:solidFill>
                <a:latin typeface="Trebuchet MS"/>
                <a:cs typeface="Trebuchet MS"/>
              </a:rPr>
              <a:t>908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true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positives</a:t>
            </a:r>
            <a:r>
              <a:rPr dirty="0" sz="2300" spc="1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(TP),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50" b="1">
                <a:solidFill>
                  <a:srgbClr val="2D789C"/>
                </a:solidFill>
                <a:latin typeface="Trebuchet MS"/>
                <a:cs typeface="Trebuchet MS"/>
              </a:rPr>
              <a:t>44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-10" b="1">
                <a:solidFill>
                  <a:srgbClr val="2D789C"/>
                </a:solidFill>
                <a:latin typeface="Trebuchet MS"/>
                <a:cs typeface="Trebuchet MS"/>
              </a:rPr>
              <a:t>false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negatives</a:t>
            </a:r>
            <a:r>
              <a:rPr dirty="0" sz="2300" spc="37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(FN),</a:t>
            </a:r>
            <a:r>
              <a:rPr dirty="0" sz="2300" spc="3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50" b="1">
                <a:solidFill>
                  <a:srgbClr val="2D789C"/>
                </a:solidFill>
                <a:latin typeface="Trebuchet MS"/>
                <a:cs typeface="Trebuchet MS"/>
              </a:rPr>
              <a:t>31</a:t>
            </a:r>
            <a:r>
              <a:rPr dirty="0" sz="2300" spc="3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false</a:t>
            </a:r>
            <a:r>
              <a:rPr dirty="0" sz="2300" spc="3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positives</a:t>
            </a:r>
            <a:r>
              <a:rPr dirty="0" sz="2300" spc="3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(FP),</a:t>
            </a:r>
            <a:r>
              <a:rPr dirty="0" sz="2300" spc="3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300" spc="3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50" b="1">
                <a:solidFill>
                  <a:srgbClr val="2D789C"/>
                </a:solidFill>
                <a:latin typeface="Trebuchet MS"/>
                <a:cs typeface="Trebuchet MS"/>
              </a:rPr>
              <a:t>1785</a:t>
            </a:r>
            <a:r>
              <a:rPr dirty="0" sz="2300" spc="3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true</a:t>
            </a:r>
            <a:r>
              <a:rPr dirty="0" sz="2300" spc="37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negatives</a:t>
            </a:r>
            <a:r>
              <a:rPr dirty="0" sz="2300" spc="3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-10" b="1">
                <a:solidFill>
                  <a:srgbClr val="2D789C"/>
                </a:solidFill>
                <a:latin typeface="Trebuchet MS"/>
                <a:cs typeface="Trebuchet MS"/>
              </a:rPr>
              <a:t>(TN). </a:t>
            </a:r>
            <a:r>
              <a:rPr dirty="0" sz="2300" spc="65" b="1">
                <a:solidFill>
                  <a:srgbClr val="2D789C"/>
                </a:solidFill>
                <a:latin typeface="Trebuchet MS"/>
                <a:cs typeface="Trebuchet MS"/>
              </a:rPr>
              <a:t>Based</a:t>
            </a:r>
            <a:r>
              <a:rPr dirty="0" sz="2300" spc="45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on</a:t>
            </a:r>
            <a:r>
              <a:rPr dirty="0" sz="2300" spc="45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these</a:t>
            </a:r>
            <a:r>
              <a:rPr dirty="0" sz="2300" spc="45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numbers,</a:t>
            </a:r>
            <a:r>
              <a:rPr dirty="0" sz="2300" spc="459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300" spc="45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overall</a:t>
            </a:r>
            <a:r>
              <a:rPr dirty="0" sz="2300" spc="45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accuracy,</a:t>
            </a:r>
            <a:r>
              <a:rPr dirty="0" sz="2300" spc="45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b="1">
                <a:solidFill>
                  <a:srgbClr val="2D789C"/>
                </a:solidFill>
                <a:latin typeface="Trebuchet MS"/>
                <a:cs typeface="Trebuchet MS"/>
              </a:rPr>
              <a:t>calculated</a:t>
            </a:r>
            <a:r>
              <a:rPr dirty="0" sz="2300" spc="459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300" spc="60" b="1">
                <a:solidFill>
                  <a:srgbClr val="2D789C"/>
                </a:solidFill>
                <a:latin typeface="Trebuchet MS"/>
                <a:cs typeface="Trebuchet MS"/>
              </a:rPr>
              <a:t>as 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(TP+TN)/(TP+FP+TN+FN),</a:t>
            </a:r>
            <a:r>
              <a:rPr dirty="0" sz="2300" spc="1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120" b="1">
                <a:solidFill>
                  <a:srgbClr val="2D789C"/>
                </a:solidFill>
                <a:latin typeface="Trebuchet MS"/>
                <a:cs typeface="Trebuchet MS"/>
              </a:rPr>
              <a:t>was</a:t>
            </a:r>
            <a:r>
              <a:rPr dirty="0" sz="23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found</a:t>
            </a:r>
            <a:r>
              <a:rPr dirty="0" sz="23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23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10" b="1">
                <a:solidFill>
                  <a:srgbClr val="2D789C"/>
                </a:solidFill>
                <a:latin typeface="Trebuchet MS"/>
                <a:cs typeface="Trebuchet MS"/>
              </a:rPr>
              <a:t>be</a:t>
            </a:r>
            <a:r>
              <a:rPr dirty="0" sz="23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300" spc="-10" b="1">
                <a:solidFill>
                  <a:srgbClr val="2D789C"/>
                </a:solidFill>
                <a:latin typeface="Trebuchet MS"/>
                <a:cs typeface="Trebuchet MS"/>
              </a:rPr>
              <a:t>0.9729.</a:t>
            </a:r>
            <a:endParaRPr sz="23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-1" y="0"/>
            <a:ext cx="18288000" cy="10287000"/>
            <a:chOff x="-1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" y="0"/>
              <a:ext cx="18288001" cy="1028700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280733" y="207726"/>
              <a:ext cx="9420224" cy="66674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67512" y="455962"/>
            <a:ext cx="3394075" cy="5435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>
                <a:solidFill>
                  <a:srgbClr val="FFD9CC"/>
                </a:solidFill>
                <a:latin typeface="Trebuchet MS"/>
                <a:cs typeface="Trebuchet MS"/>
              </a:rPr>
              <a:t>D.</a:t>
            </a:r>
            <a:r>
              <a:rPr dirty="0" sz="3400" spc="-180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3400">
                <a:solidFill>
                  <a:srgbClr val="FFD9CC"/>
                </a:solidFill>
                <a:latin typeface="Trebuchet MS"/>
                <a:cs typeface="Trebuchet MS"/>
              </a:rPr>
              <a:t>random</a:t>
            </a:r>
            <a:r>
              <a:rPr dirty="0" sz="3400" spc="-175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3400" spc="-10">
                <a:solidFill>
                  <a:srgbClr val="FFD9CC"/>
                </a:solidFill>
                <a:latin typeface="Trebuchet MS"/>
                <a:cs typeface="Trebuchet MS"/>
              </a:rPr>
              <a:t>forest</a:t>
            </a:r>
            <a:endParaRPr sz="3400">
              <a:latin typeface="Trebuchet MS"/>
              <a:cs typeface="Trebuchet MS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051821" y="7175787"/>
            <a:ext cx="10209530" cy="18351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5900"/>
              </a:lnSpc>
              <a:spcBef>
                <a:spcPts val="90"/>
              </a:spcBef>
            </a:pP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The</a:t>
            </a:r>
            <a:r>
              <a:rPr dirty="0" sz="2050" spc="21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random</a:t>
            </a:r>
            <a:r>
              <a:rPr dirty="0" sz="2050" spc="22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forest</a:t>
            </a:r>
            <a:r>
              <a:rPr dirty="0" sz="2050" spc="22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model’s</a:t>
            </a:r>
            <a:r>
              <a:rPr dirty="0" sz="2050" spc="22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results</a:t>
            </a:r>
            <a:r>
              <a:rPr dirty="0" sz="2050" spc="22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showed</a:t>
            </a:r>
            <a:r>
              <a:rPr dirty="0" sz="2050" spc="22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a</a:t>
            </a:r>
            <a:r>
              <a:rPr dirty="0" sz="2050" spc="22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correctly</a:t>
            </a:r>
            <a:r>
              <a:rPr dirty="0" sz="2050" spc="22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classified</a:t>
            </a:r>
            <a:r>
              <a:rPr dirty="0" sz="2050" spc="22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instance</a:t>
            </a:r>
            <a:r>
              <a:rPr dirty="0" sz="2050" spc="22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rate</a:t>
            </a:r>
            <a:r>
              <a:rPr dirty="0" sz="2050" spc="22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spc="-25" b="1">
                <a:solidFill>
                  <a:srgbClr val="FFD9CC"/>
                </a:solidFill>
                <a:latin typeface="Trebuchet MS"/>
                <a:cs typeface="Trebuchet MS"/>
              </a:rPr>
              <a:t>of </a:t>
            </a:r>
            <a:r>
              <a:rPr dirty="0" sz="2050" spc="75" b="1">
                <a:solidFill>
                  <a:srgbClr val="FFD9CC"/>
                </a:solidFill>
                <a:latin typeface="Trebuchet MS"/>
                <a:cs typeface="Trebuchet MS"/>
              </a:rPr>
              <a:t>98.518%</a:t>
            </a:r>
            <a:r>
              <a:rPr dirty="0" sz="2050" spc="26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with</a:t>
            </a:r>
            <a:r>
              <a:rPr dirty="0" sz="2050" spc="2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a</a:t>
            </a:r>
            <a:r>
              <a:rPr dirty="0" sz="2050" spc="27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precision,</a:t>
            </a:r>
            <a:r>
              <a:rPr dirty="0" sz="2050" spc="2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spc="-10" b="1">
                <a:solidFill>
                  <a:srgbClr val="FFD9CC"/>
                </a:solidFill>
                <a:latin typeface="Trebuchet MS"/>
                <a:cs typeface="Trebuchet MS"/>
              </a:rPr>
              <a:t>recall,</a:t>
            </a:r>
            <a:r>
              <a:rPr dirty="0" sz="2050" spc="27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and</a:t>
            </a:r>
            <a:r>
              <a:rPr dirty="0" sz="2050" spc="2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spc="55" b="1">
                <a:solidFill>
                  <a:srgbClr val="FFD9CC"/>
                </a:solidFill>
                <a:latin typeface="Trebuchet MS"/>
                <a:cs typeface="Trebuchet MS"/>
              </a:rPr>
              <a:t>F-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measure</a:t>
            </a:r>
            <a:r>
              <a:rPr dirty="0" sz="2050" spc="27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equal</a:t>
            </a:r>
            <a:r>
              <a:rPr dirty="0" sz="2050" spc="2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to</a:t>
            </a:r>
            <a:r>
              <a:rPr dirty="0" sz="2050" spc="27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0.985.</a:t>
            </a:r>
            <a:r>
              <a:rPr dirty="0" sz="2050" spc="2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The</a:t>
            </a:r>
            <a:r>
              <a:rPr dirty="0" sz="2050" spc="27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spc="-10" b="1">
                <a:solidFill>
                  <a:srgbClr val="FFD9CC"/>
                </a:solidFill>
                <a:latin typeface="Trebuchet MS"/>
                <a:cs typeface="Trebuchet MS"/>
              </a:rPr>
              <a:t>confusion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matrix</a:t>
            </a:r>
            <a:r>
              <a:rPr dirty="0" sz="2050" spc="15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resulted</a:t>
            </a:r>
            <a:r>
              <a:rPr dirty="0" sz="2050" spc="1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in</a:t>
            </a:r>
            <a:r>
              <a:rPr dirty="0" sz="2050" spc="15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928</a:t>
            </a:r>
            <a:r>
              <a:rPr dirty="0" sz="2050" spc="1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true</a:t>
            </a:r>
            <a:r>
              <a:rPr dirty="0" sz="2050" spc="15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positives</a:t>
            </a:r>
            <a:r>
              <a:rPr dirty="0" sz="2050" spc="1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(TP),</a:t>
            </a:r>
            <a:r>
              <a:rPr dirty="0" sz="2050" spc="15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24</a:t>
            </a:r>
            <a:r>
              <a:rPr dirty="0" sz="2050" spc="1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false</a:t>
            </a:r>
            <a:r>
              <a:rPr dirty="0" sz="2050" spc="15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negatives</a:t>
            </a:r>
            <a:r>
              <a:rPr dirty="0" sz="2050" spc="1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(FN),</a:t>
            </a:r>
            <a:r>
              <a:rPr dirty="0" sz="2050" spc="15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17</a:t>
            </a:r>
            <a:r>
              <a:rPr dirty="0" sz="2050" spc="1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2050" spc="-10" b="1">
                <a:solidFill>
                  <a:srgbClr val="FFD9CC"/>
                </a:solidFill>
                <a:latin typeface="Trebuchet MS"/>
                <a:cs typeface="Trebuchet MS"/>
              </a:rPr>
              <a:t>false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positives</a:t>
            </a:r>
            <a:r>
              <a:rPr dirty="0" sz="2050" spc="5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(FP),</a:t>
            </a:r>
            <a:r>
              <a:rPr dirty="0" sz="2050" spc="6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and</a:t>
            </a:r>
            <a:r>
              <a:rPr dirty="0" sz="2050" spc="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1799</a:t>
            </a:r>
            <a:r>
              <a:rPr dirty="0" sz="2050" spc="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true</a:t>
            </a:r>
            <a:r>
              <a:rPr dirty="0" sz="2050" spc="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negatives</a:t>
            </a:r>
            <a:r>
              <a:rPr dirty="0" sz="2050" spc="6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(TN).</a:t>
            </a:r>
            <a:r>
              <a:rPr dirty="0" sz="2050" spc="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spc="60" b="1">
                <a:solidFill>
                  <a:srgbClr val="FFD9CC"/>
                </a:solidFill>
                <a:latin typeface="Trebuchet MS"/>
                <a:cs typeface="Trebuchet MS"/>
              </a:rPr>
              <a:t>Based</a:t>
            </a:r>
            <a:r>
              <a:rPr dirty="0" sz="2050" spc="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on</a:t>
            </a:r>
            <a:r>
              <a:rPr dirty="0" sz="2050" spc="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these</a:t>
            </a:r>
            <a:r>
              <a:rPr dirty="0" sz="2050" spc="6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numbers,</a:t>
            </a:r>
            <a:r>
              <a:rPr dirty="0" sz="2050" spc="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the</a:t>
            </a:r>
            <a:r>
              <a:rPr dirty="0" sz="2050" spc="6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spc="-10" b="1">
                <a:solidFill>
                  <a:srgbClr val="FFD9CC"/>
                </a:solidFill>
                <a:latin typeface="Trebuchet MS"/>
                <a:cs typeface="Trebuchet MS"/>
              </a:rPr>
              <a:t>overall </a:t>
            </a:r>
            <a:r>
              <a:rPr dirty="0" sz="2050" spc="-40" b="1">
                <a:solidFill>
                  <a:srgbClr val="FFD9CC"/>
                </a:solidFill>
                <a:latin typeface="Trebuchet MS"/>
                <a:cs typeface="Trebuchet MS"/>
              </a:rPr>
              <a:t>accuracy,</a:t>
            </a:r>
            <a:r>
              <a:rPr dirty="0" sz="2050" spc="2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spc="-20" b="1">
                <a:solidFill>
                  <a:srgbClr val="FFD9CC"/>
                </a:solidFill>
                <a:latin typeface="Trebuchet MS"/>
                <a:cs typeface="Trebuchet MS"/>
              </a:rPr>
              <a:t>calculated</a:t>
            </a:r>
            <a:r>
              <a:rPr dirty="0" sz="2050" spc="3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spc="75" b="1">
                <a:solidFill>
                  <a:srgbClr val="FFD9CC"/>
                </a:solidFill>
                <a:latin typeface="Trebuchet MS"/>
                <a:cs typeface="Trebuchet MS"/>
              </a:rPr>
              <a:t>as</a:t>
            </a:r>
            <a:r>
              <a:rPr dirty="0" sz="2050" spc="3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(TP+TN)/(TP+FP+TN+FN),</a:t>
            </a:r>
            <a:r>
              <a:rPr dirty="0" sz="2050" spc="3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spc="100" b="1">
                <a:solidFill>
                  <a:srgbClr val="FFD9CC"/>
                </a:solidFill>
                <a:latin typeface="Trebuchet MS"/>
                <a:cs typeface="Trebuchet MS"/>
              </a:rPr>
              <a:t>was</a:t>
            </a:r>
            <a:r>
              <a:rPr dirty="0" sz="2050" spc="3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found</a:t>
            </a:r>
            <a:r>
              <a:rPr dirty="0" sz="2050" spc="3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to</a:t>
            </a:r>
            <a:r>
              <a:rPr dirty="0" sz="2050" spc="3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b="1">
                <a:solidFill>
                  <a:srgbClr val="FFD9CC"/>
                </a:solidFill>
                <a:latin typeface="Trebuchet MS"/>
                <a:cs typeface="Trebuchet MS"/>
              </a:rPr>
              <a:t>be</a:t>
            </a:r>
            <a:r>
              <a:rPr dirty="0" sz="2050" spc="3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2050" spc="-10" b="1">
                <a:solidFill>
                  <a:srgbClr val="FFD9CC"/>
                </a:solidFill>
                <a:latin typeface="Trebuchet MS"/>
                <a:cs typeface="Trebuchet MS"/>
              </a:rPr>
              <a:t>0.9851.</a:t>
            </a:r>
            <a:endParaRPr sz="20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8753733"/>
            <a:ext cx="6649084" cy="1533525"/>
          </a:xfrm>
          <a:custGeom>
            <a:avLst/>
            <a:gdLst/>
            <a:ahLst/>
            <a:cxnLst/>
            <a:rect l="l" t="t" r="r" b="b"/>
            <a:pathLst>
              <a:path w="6649084" h="1533525">
                <a:moveTo>
                  <a:pt x="0" y="0"/>
                </a:moveTo>
                <a:lnTo>
                  <a:pt x="54829" y="47580"/>
                </a:lnTo>
                <a:lnTo>
                  <a:pt x="93408" y="80932"/>
                </a:lnTo>
                <a:lnTo>
                  <a:pt x="132047" y="114192"/>
                </a:lnTo>
                <a:lnTo>
                  <a:pt x="170758" y="147334"/>
                </a:lnTo>
                <a:lnTo>
                  <a:pt x="209558" y="180334"/>
                </a:lnTo>
                <a:lnTo>
                  <a:pt x="248461" y="213166"/>
                </a:lnTo>
                <a:lnTo>
                  <a:pt x="287480" y="245807"/>
                </a:lnTo>
                <a:lnTo>
                  <a:pt x="326630" y="278231"/>
                </a:lnTo>
                <a:lnTo>
                  <a:pt x="365927" y="310412"/>
                </a:lnTo>
                <a:lnTo>
                  <a:pt x="405384" y="342327"/>
                </a:lnTo>
                <a:lnTo>
                  <a:pt x="445015" y="373951"/>
                </a:lnTo>
                <a:lnTo>
                  <a:pt x="484836" y="405257"/>
                </a:lnTo>
                <a:lnTo>
                  <a:pt x="524861" y="436222"/>
                </a:lnTo>
                <a:lnTo>
                  <a:pt x="565104" y="466821"/>
                </a:lnTo>
                <a:lnTo>
                  <a:pt x="605579" y="497028"/>
                </a:lnTo>
                <a:lnTo>
                  <a:pt x="646302" y="526819"/>
                </a:lnTo>
                <a:lnTo>
                  <a:pt x="687286" y="556169"/>
                </a:lnTo>
                <a:lnTo>
                  <a:pt x="728546" y="585052"/>
                </a:lnTo>
                <a:lnTo>
                  <a:pt x="770097" y="613445"/>
                </a:lnTo>
                <a:lnTo>
                  <a:pt x="811952" y="641322"/>
                </a:lnTo>
                <a:lnTo>
                  <a:pt x="854128" y="668658"/>
                </a:lnTo>
                <a:lnTo>
                  <a:pt x="896637" y="695428"/>
                </a:lnTo>
                <a:lnTo>
                  <a:pt x="939494" y="721608"/>
                </a:lnTo>
                <a:lnTo>
                  <a:pt x="982715" y="747172"/>
                </a:lnTo>
                <a:lnTo>
                  <a:pt x="1026312" y="772095"/>
                </a:lnTo>
                <a:lnTo>
                  <a:pt x="1070302" y="796354"/>
                </a:lnTo>
                <a:lnTo>
                  <a:pt x="1114697" y="819922"/>
                </a:lnTo>
                <a:lnTo>
                  <a:pt x="1159514" y="842774"/>
                </a:lnTo>
                <a:lnTo>
                  <a:pt x="1204765" y="864887"/>
                </a:lnTo>
                <a:lnTo>
                  <a:pt x="1250467" y="886235"/>
                </a:lnTo>
                <a:lnTo>
                  <a:pt x="1296632" y="906793"/>
                </a:lnTo>
                <a:lnTo>
                  <a:pt x="1343276" y="926535"/>
                </a:lnTo>
                <a:lnTo>
                  <a:pt x="1390034" y="945245"/>
                </a:lnTo>
                <a:lnTo>
                  <a:pt x="1437026" y="963036"/>
                </a:lnTo>
                <a:lnTo>
                  <a:pt x="1484244" y="979927"/>
                </a:lnTo>
                <a:lnTo>
                  <a:pt x="1531682" y="995936"/>
                </a:lnTo>
                <a:lnTo>
                  <a:pt x="1579333" y="1011083"/>
                </a:lnTo>
                <a:lnTo>
                  <a:pt x="1627190" y="1025387"/>
                </a:lnTo>
                <a:lnTo>
                  <a:pt x="1675247" y="1038865"/>
                </a:lnTo>
                <a:lnTo>
                  <a:pt x="1723496" y="1051538"/>
                </a:lnTo>
                <a:lnTo>
                  <a:pt x="1771930" y="1063423"/>
                </a:lnTo>
                <a:lnTo>
                  <a:pt x="1820544" y="1074540"/>
                </a:lnTo>
                <a:lnTo>
                  <a:pt x="1869329" y="1084908"/>
                </a:lnTo>
                <a:lnTo>
                  <a:pt x="1918280" y="1094545"/>
                </a:lnTo>
                <a:lnTo>
                  <a:pt x="1967388" y="1103470"/>
                </a:lnTo>
                <a:lnTo>
                  <a:pt x="2016649" y="1111703"/>
                </a:lnTo>
                <a:lnTo>
                  <a:pt x="2066053" y="1119261"/>
                </a:lnTo>
                <a:lnTo>
                  <a:pt x="2115596" y="1126164"/>
                </a:lnTo>
                <a:lnTo>
                  <a:pt x="2165269" y="1132430"/>
                </a:lnTo>
                <a:lnTo>
                  <a:pt x="2215067" y="1138079"/>
                </a:lnTo>
                <a:lnTo>
                  <a:pt x="2264982" y="1143129"/>
                </a:lnTo>
                <a:lnTo>
                  <a:pt x="2315007" y="1147598"/>
                </a:lnTo>
                <a:lnTo>
                  <a:pt x="2365135" y="1151507"/>
                </a:lnTo>
                <a:lnTo>
                  <a:pt x="2415361" y="1154874"/>
                </a:lnTo>
                <a:lnTo>
                  <a:pt x="2465676" y="1157717"/>
                </a:lnTo>
                <a:lnTo>
                  <a:pt x="2516074" y="1160055"/>
                </a:lnTo>
                <a:lnTo>
                  <a:pt x="2566549" y="1161907"/>
                </a:lnTo>
                <a:lnTo>
                  <a:pt x="2617092" y="1163293"/>
                </a:lnTo>
                <a:lnTo>
                  <a:pt x="2667699" y="1164230"/>
                </a:lnTo>
                <a:lnTo>
                  <a:pt x="2718361" y="1164738"/>
                </a:lnTo>
                <a:lnTo>
                  <a:pt x="2769071" y="1164836"/>
                </a:lnTo>
                <a:lnTo>
                  <a:pt x="2819824" y="1164542"/>
                </a:lnTo>
                <a:lnTo>
                  <a:pt x="2870612" y="1163875"/>
                </a:lnTo>
                <a:lnTo>
                  <a:pt x="2921428" y="1162854"/>
                </a:lnTo>
                <a:lnTo>
                  <a:pt x="2972265" y="1161498"/>
                </a:lnTo>
                <a:lnTo>
                  <a:pt x="3023117" y="1159825"/>
                </a:lnTo>
                <a:lnTo>
                  <a:pt x="3073977" y="1157855"/>
                </a:lnTo>
                <a:lnTo>
                  <a:pt x="3124838" y="1155606"/>
                </a:lnTo>
                <a:lnTo>
                  <a:pt x="3226535" y="1150348"/>
                </a:lnTo>
                <a:lnTo>
                  <a:pt x="3328153" y="1144202"/>
                </a:lnTo>
                <a:lnTo>
                  <a:pt x="3480315" y="1133645"/>
                </a:lnTo>
                <a:lnTo>
                  <a:pt x="4137109" y="1081902"/>
                </a:lnTo>
                <a:lnTo>
                  <a:pt x="4289425" y="1071800"/>
                </a:lnTo>
                <a:lnTo>
                  <a:pt x="4391049" y="1066037"/>
                </a:lnTo>
                <a:lnTo>
                  <a:pt x="4492685" y="1061232"/>
                </a:lnTo>
                <a:lnTo>
                  <a:pt x="4543492" y="1059236"/>
                </a:lnTo>
                <a:lnTo>
                  <a:pt x="4594284" y="1057536"/>
                </a:lnTo>
                <a:lnTo>
                  <a:pt x="4645056" y="1056153"/>
                </a:lnTo>
                <a:lnTo>
                  <a:pt x="4695802" y="1055105"/>
                </a:lnTo>
                <a:lnTo>
                  <a:pt x="4746516" y="1054412"/>
                </a:lnTo>
                <a:lnTo>
                  <a:pt x="4797192" y="1054092"/>
                </a:lnTo>
                <a:lnTo>
                  <a:pt x="4847825" y="1054164"/>
                </a:lnTo>
                <a:lnTo>
                  <a:pt x="4898408" y="1054649"/>
                </a:lnTo>
                <a:lnTo>
                  <a:pt x="4948936" y="1055564"/>
                </a:lnTo>
                <a:lnTo>
                  <a:pt x="4999403" y="1056930"/>
                </a:lnTo>
                <a:lnTo>
                  <a:pt x="5049803" y="1058765"/>
                </a:lnTo>
                <a:lnTo>
                  <a:pt x="5100131" y="1061089"/>
                </a:lnTo>
                <a:lnTo>
                  <a:pt x="5150380" y="1063921"/>
                </a:lnTo>
                <a:lnTo>
                  <a:pt x="5200545" y="1067280"/>
                </a:lnTo>
                <a:lnTo>
                  <a:pt x="5250621" y="1071185"/>
                </a:lnTo>
                <a:lnTo>
                  <a:pt x="5300601" y="1075655"/>
                </a:lnTo>
                <a:lnTo>
                  <a:pt x="5350479" y="1080710"/>
                </a:lnTo>
                <a:lnTo>
                  <a:pt x="5400251" y="1086369"/>
                </a:lnTo>
                <a:lnTo>
                  <a:pt x="5449909" y="1092651"/>
                </a:lnTo>
                <a:lnTo>
                  <a:pt x="5499448" y="1099574"/>
                </a:lnTo>
                <a:lnTo>
                  <a:pt x="5548863" y="1107160"/>
                </a:lnTo>
                <a:lnTo>
                  <a:pt x="5598148" y="1115425"/>
                </a:lnTo>
                <a:lnTo>
                  <a:pt x="5647296" y="1124390"/>
                </a:lnTo>
                <a:lnTo>
                  <a:pt x="5696303" y="1134074"/>
                </a:lnTo>
                <a:lnTo>
                  <a:pt x="5745162" y="1144497"/>
                </a:lnTo>
                <a:lnTo>
                  <a:pt x="5793867" y="1155676"/>
                </a:lnTo>
                <a:lnTo>
                  <a:pt x="5842413" y="1167632"/>
                </a:lnTo>
                <a:lnTo>
                  <a:pt x="5890794" y="1180383"/>
                </a:lnTo>
                <a:lnTo>
                  <a:pt x="5939005" y="1193949"/>
                </a:lnTo>
                <a:lnTo>
                  <a:pt x="5987038" y="1208349"/>
                </a:lnTo>
                <a:lnTo>
                  <a:pt x="6034889" y="1223603"/>
                </a:lnTo>
                <a:lnTo>
                  <a:pt x="6082553" y="1239728"/>
                </a:lnTo>
                <a:lnTo>
                  <a:pt x="6130022" y="1256745"/>
                </a:lnTo>
                <a:lnTo>
                  <a:pt x="6174405" y="1273790"/>
                </a:lnTo>
                <a:lnTo>
                  <a:pt x="6218523" y="1291875"/>
                </a:lnTo>
                <a:lnTo>
                  <a:pt x="6262344" y="1310983"/>
                </a:lnTo>
                <a:lnTo>
                  <a:pt x="6305840" y="1331095"/>
                </a:lnTo>
                <a:lnTo>
                  <a:pt x="6348981" y="1352194"/>
                </a:lnTo>
                <a:lnTo>
                  <a:pt x="6391738" y="1374262"/>
                </a:lnTo>
                <a:lnTo>
                  <a:pt x="6434080" y="1397280"/>
                </a:lnTo>
                <a:lnTo>
                  <a:pt x="6475979" y="1421231"/>
                </a:lnTo>
                <a:lnTo>
                  <a:pt x="6517405" y="1446097"/>
                </a:lnTo>
                <a:lnTo>
                  <a:pt x="6558328" y="1471859"/>
                </a:lnTo>
                <a:lnTo>
                  <a:pt x="6598720" y="1498500"/>
                </a:lnTo>
                <a:lnTo>
                  <a:pt x="6638549" y="1526002"/>
                </a:lnTo>
                <a:lnTo>
                  <a:pt x="6648604" y="1533265"/>
                </a:lnTo>
                <a:lnTo>
                  <a:pt x="0" y="1533265"/>
                </a:lnTo>
                <a:lnTo>
                  <a:pt x="0" y="0"/>
                </a:lnTo>
                <a:close/>
              </a:path>
            </a:pathLst>
          </a:custGeom>
          <a:solidFill>
            <a:srgbClr val="2D789C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-191" y="0"/>
            <a:ext cx="18288635" cy="10283190"/>
            <a:chOff x="-191" y="0"/>
            <a:chExt cx="18288635" cy="10283190"/>
          </a:xfrm>
        </p:grpSpPr>
        <p:sp>
          <p:nvSpPr>
            <p:cNvPr id="4" name="object 4" descr=""/>
            <p:cNvSpPr/>
            <p:nvPr/>
          </p:nvSpPr>
          <p:spPr>
            <a:xfrm>
              <a:off x="9414497" y="0"/>
              <a:ext cx="8874125" cy="2112010"/>
            </a:xfrm>
            <a:custGeom>
              <a:avLst/>
              <a:gdLst/>
              <a:ahLst/>
              <a:cxnLst/>
              <a:rect l="l" t="t" r="r" b="b"/>
              <a:pathLst>
                <a:path w="8874125" h="2112010">
                  <a:moveTo>
                    <a:pt x="8873502" y="2111771"/>
                  </a:moveTo>
                  <a:lnTo>
                    <a:pt x="8807514" y="2096502"/>
                  </a:lnTo>
                  <a:lnTo>
                    <a:pt x="8760865" y="2084502"/>
                  </a:lnTo>
                  <a:lnTo>
                    <a:pt x="8714347" y="2071631"/>
                  </a:lnTo>
                  <a:lnTo>
                    <a:pt x="8667976" y="2057917"/>
                  </a:lnTo>
                  <a:lnTo>
                    <a:pt x="8621770" y="2043390"/>
                  </a:lnTo>
                  <a:lnTo>
                    <a:pt x="8575743" y="2028081"/>
                  </a:lnTo>
                  <a:lnTo>
                    <a:pt x="8529914" y="2012018"/>
                  </a:lnTo>
                  <a:lnTo>
                    <a:pt x="8484298" y="1995231"/>
                  </a:lnTo>
                  <a:lnTo>
                    <a:pt x="8438911" y="1977751"/>
                  </a:lnTo>
                  <a:lnTo>
                    <a:pt x="8393771" y="1959606"/>
                  </a:lnTo>
                  <a:lnTo>
                    <a:pt x="8348894" y="1940826"/>
                  </a:lnTo>
                  <a:lnTo>
                    <a:pt x="8304296" y="1921441"/>
                  </a:lnTo>
                  <a:lnTo>
                    <a:pt x="8259994" y="1901480"/>
                  </a:lnTo>
                  <a:lnTo>
                    <a:pt x="8216004" y="1880974"/>
                  </a:lnTo>
                  <a:lnTo>
                    <a:pt x="8172343" y="1859951"/>
                  </a:lnTo>
                  <a:lnTo>
                    <a:pt x="8129028" y="1838442"/>
                  </a:lnTo>
                  <a:lnTo>
                    <a:pt x="8086074" y="1816476"/>
                  </a:lnTo>
                  <a:lnTo>
                    <a:pt x="8043498" y="1794082"/>
                  </a:lnTo>
                  <a:lnTo>
                    <a:pt x="8001317" y="1771291"/>
                  </a:lnTo>
                  <a:lnTo>
                    <a:pt x="7959547" y="1748132"/>
                  </a:lnTo>
                  <a:lnTo>
                    <a:pt x="7918204" y="1724634"/>
                  </a:lnTo>
                  <a:lnTo>
                    <a:pt x="7877306" y="1700828"/>
                  </a:lnTo>
                  <a:lnTo>
                    <a:pt x="7836869" y="1676743"/>
                  </a:lnTo>
                  <a:lnTo>
                    <a:pt x="7796909" y="1652408"/>
                  </a:lnTo>
                  <a:lnTo>
                    <a:pt x="7757442" y="1627853"/>
                  </a:lnTo>
                  <a:lnTo>
                    <a:pt x="7718486" y="1603109"/>
                  </a:lnTo>
                  <a:lnTo>
                    <a:pt x="7680056" y="1578203"/>
                  </a:lnTo>
                  <a:lnTo>
                    <a:pt x="7642170" y="1553167"/>
                  </a:lnTo>
                  <a:lnTo>
                    <a:pt x="7600151" y="1524837"/>
                  </a:lnTo>
                  <a:lnTo>
                    <a:pt x="7558252" y="1496238"/>
                  </a:lnTo>
                  <a:lnTo>
                    <a:pt x="7516460" y="1467397"/>
                  </a:lnTo>
                  <a:lnTo>
                    <a:pt x="7474764" y="1438340"/>
                  </a:lnTo>
                  <a:lnTo>
                    <a:pt x="7433150" y="1409093"/>
                  </a:lnTo>
                  <a:lnTo>
                    <a:pt x="7391608" y="1379682"/>
                  </a:lnTo>
                  <a:lnTo>
                    <a:pt x="7350125" y="1350134"/>
                  </a:lnTo>
                  <a:lnTo>
                    <a:pt x="7308688" y="1320474"/>
                  </a:lnTo>
                  <a:lnTo>
                    <a:pt x="7267286" y="1290728"/>
                  </a:lnTo>
                  <a:lnTo>
                    <a:pt x="7225907" y="1260924"/>
                  </a:lnTo>
                  <a:lnTo>
                    <a:pt x="7101781" y="1171415"/>
                  </a:lnTo>
                  <a:lnTo>
                    <a:pt x="7060370" y="1141635"/>
                  </a:lnTo>
                  <a:lnTo>
                    <a:pt x="7018920" y="1111925"/>
                  </a:lnTo>
                  <a:lnTo>
                    <a:pt x="6977420" y="1082313"/>
                  </a:lnTo>
                  <a:lnTo>
                    <a:pt x="6935858" y="1052825"/>
                  </a:lnTo>
                  <a:lnTo>
                    <a:pt x="6894220" y="1023486"/>
                  </a:lnTo>
                  <a:lnTo>
                    <a:pt x="6852496" y="994324"/>
                  </a:lnTo>
                  <a:lnTo>
                    <a:pt x="6810673" y="965363"/>
                  </a:lnTo>
                  <a:lnTo>
                    <a:pt x="6768739" y="936630"/>
                  </a:lnTo>
                  <a:lnTo>
                    <a:pt x="6726681" y="908151"/>
                  </a:lnTo>
                  <a:lnTo>
                    <a:pt x="6684488" y="879953"/>
                  </a:lnTo>
                  <a:lnTo>
                    <a:pt x="6642148" y="852060"/>
                  </a:lnTo>
                  <a:lnTo>
                    <a:pt x="6599647" y="824501"/>
                  </a:lnTo>
                  <a:lnTo>
                    <a:pt x="6556975" y="797300"/>
                  </a:lnTo>
                  <a:lnTo>
                    <a:pt x="6514119" y="770484"/>
                  </a:lnTo>
                  <a:lnTo>
                    <a:pt x="6471067" y="744078"/>
                  </a:lnTo>
                  <a:lnTo>
                    <a:pt x="6427806" y="718110"/>
                  </a:lnTo>
                  <a:lnTo>
                    <a:pt x="6384325" y="692605"/>
                  </a:lnTo>
                  <a:lnTo>
                    <a:pt x="6340612" y="667589"/>
                  </a:lnTo>
                  <a:lnTo>
                    <a:pt x="6296653" y="643088"/>
                  </a:lnTo>
                  <a:lnTo>
                    <a:pt x="6252438" y="619129"/>
                  </a:lnTo>
                  <a:lnTo>
                    <a:pt x="6207954" y="595738"/>
                  </a:lnTo>
                  <a:lnTo>
                    <a:pt x="6163189" y="572940"/>
                  </a:lnTo>
                  <a:lnTo>
                    <a:pt x="6118130" y="550762"/>
                  </a:lnTo>
                  <a:lnTo>
                    <a:pt x="6072766" y="529230"/>
                  </a:lnTo>
                  <a:lnTo>
                    <a:pt x="6027085" y="508370"/>
                  </a:lnTo>
                  <a:lnTo>
                    <a:pt x="5981073" y="488209"/>
                  </a:lnTo>
                  <a:lnTo>
                    <a:pt x="5934720" y="468771"/>
                  </a:lnTo>
                  <a:lnTo>
                    <a:pt x="5888013" y="450084"/>
                  </a:lnTo>
                  <a:lnTo>
                    <a:pt x="5840940" y="432174"/>
                  </a:lnTo>
                  <a:lnTo>
                    <a:pt x="5793488" y="415066"/>
                  </a:lnTo>
                  <a:lnTo>
                    <a:pt x="5745646" y="398787"/>
                  </a:lnTo>
                  <a:lnTo>
                    <a:pt x="5697401" y="383363"/>
                  </a:lnTo>
                  <a:lnTo>
                    <a:pt x="5649137" y="368979"/>
                  </a:lnTo>
                  <a:lnTo>
                    <a:pt x="5600724" y="355530"/>
                  </a:lnTo>
                  <a:lnTo>
                    <a:pt x="5552166" y="342999"/>
                  </a:lnTo>
                  <a:lnTo>
                    <a:pt x="5503470" y="331365"/>
                  </a:lnTo>
                  <a:lnTo>
                    <a:pt x="5454640" y="320610"/>
                  </a:lnTo>
                  <a:lnTo>
                    <a:pt x="5405681" y="310713"/>
                  </a:lnTo>
                  <a:lnTo>
                    <a:pt x="5356599" y="301656"/>
                  </a:lnTo>
                  <a:lnTo>
                    <a:pt x="5307398" y="293419"/>
                  </a:lnTo>
                  <a:lnTo>
                    <a:pt x="5258084" y="285983"/>
                  </a:lnTo>
                  <a:lnTo>
                    <a:pt x="5208662" y="279328"/>
                  </a:lnTo>
                  <a:lnTo>
                    <a:pt x="5159136" y="273435"/>
                  </a:lnTo>
                  <a:lnTo>
                    <a:pt x="5109512" y="268285"/>
                  </a:lnTo>
                  <a:lnTo>
                    <a:pt x="5059796" y="263858"/>
                  </a:lnTo>
                  <a:lnTo>
                    <a:pt x="5009992" y="260135"/>
                  </a:lnTo>
                  <a:lnTo>
                    <a:pt x="4960104" y="257096"/>
                  </a:lnTo>
                  <a:lnTo>
                    <a:pt x="4910140" y="254723"/>
                  </a:lnTo>
                  <a:lnTo>
                    <a:pt x="4860102" y="252995"/>
                  </a:lnTo>
                  <a:lnTo>
                    <a:pt x="4809998" y="251893"/>
                  </a:lnTo>
                  <a:lnTo>
                    <a:pt x="4759830" y="251399"/>
                  </a:lnTo>
                  <a:lnTo>
                    <a:pt x="4709606" y="251492"/>
                  </a:lnTo>
                  <a:lnTo>
                    <a:pt x="4659330" y="252153"/>
                  </a:lnTo>
                  <a:lnTo>
                    <a:pt x="4609006" y="253364"/>
                  </a:lnTo>
                  <a:lnTo>
                    <a:pt x="4558641" y="255103"/>
                  </a:lnTo>
                  <a:lnTo>
                    <a:pt x="4508238" y="257353"/>
                  </a:lnTo>
                  <a:lnTo>
                    <a:pt x="4457804" y="260094"/>
                  </a:lnTo>
                  <a:lnTo>
                    <a:pt x="4407344" y="263306"/>
                  </a:lnTo>
                  <a:lnTo>
                    <a:pt x="4356862" y="266970"/>
                  </a:lnTo>
                  <a:lnTo>
                    <a:pt x="4306363" y="271066"/>
                  </a:lnTo>
                  <a:lnTo>
                    <a:pt x="4255853" y="275576"/>
                  </a:lnTo>
                  <a:lnTo>
                    <a:pt x="4205337" y="280479"/>
                  </a:lnTo>
                  <a:lnTo>
                    <a:pt x="4154820" y="285757"/>
                  </a:lnTo>
                  <a:lnTo>
                    <a:pt x="4104307" y="291391"/>
                  </a:lnTo>
                  <a:lnTo>
                    <a:pt x="4053803" y="297360"/>
                  </a:lnTo>
                  <a:lnTo>
                    <a:pt x="4003313" y="303645"/>
                  </a:lnTo>
                  <a:lnTo>
                    <a:pt x="3952842" y="310227"/>
                  </a:lnTo>
                  <a:lnTo>
                    <a:pt x="3902396" y="317087"/>
                  </a:lnTo>
                  <a:lnTo>
                    <a:pt x="3801597" y="331562"/>
                  </a:lnTo>
                  <a:lnTo>
                    <a:pt x="3700957" y="346915"/>
                  </a:lnTo>
                  <a:lnTo>
                    <a:pt x="3550385" y="371251"/>
                  </a:lnTo>
                  <a:lnTo>
                    <a:pt x="2901006" y="482447"/>
                  </a:lnTo>
                  <a:lnTo>
                    <a:pt x="2750239" y="506345"/>
                  </a:lnTo>
                  <a:lnTo>
                    <a:pt x="2649558" y="521316"/>
                  </a:lnTo>
                  <a:lnTo>
                    <a:pt x="2548779" y="535334"/>
                  </a:lnTo>
                  <a:lnTo>
                    <a:pt x="2498363" y="541938"/>
                  </a:lnTo>
                  <a:lnTo>
                    <a:pt x="2447935" y="548244"/>
                  </a:lnTo>
                  <a:lnTo>
                    <a:pt x="2397499" y="554234"/>
                  </a:lnTo>
                  <a:lnTo>
                    <a:pt x="2347058" y="559888"/>
                  </a:lnTo>
                  <a:lnTo>
                    <a:pt x="2296617" y="565186"/>
                  </a:lnTo>
                  <a:lnTo>
                    <a:pt x="2246179" y="570108"/>
                  </a:lnTo>
                  <a:lnTo>
                    <a:pt x="2195750" y="574635"/>
                  </a:lnTo>
                  <a:lnTo>
                    <a:pt x="2145332" y="578748"/>
                  </a:lnTo>
                  <a:lnTo>
                    <a:pt x="2094930" y="582427"/>
                  </a:lnTo>
                  <a:lnTo>
                    <a:pt x="2044547" y="585651"/>
                  </a:lnTo>
                  <a:lnTo>
                    <a:pt x="1994189" y="588402"/>
                  </a:lnTo>
                  <a:lnTo>
                    <a:pt x="1943858" y="590660"/>
                  </a:lnTo>
                  <a:lnTo>
                    <a:pt x="1893559" y="592405"/>
                  </a:lnTo>
                  <a:lnTo>
                    <a:pt x="1843296" y="593617"/>
                  </a:lnTo>
                  <a:lnTo>
                    <a:pt x="1793073" y="594277"/>
                  </a:lnTo>
                  <a:lnTo>
                    <a:pt x="1742893" y="594366"/>
                  </a:lnTo>
                  <a:lnTo>
                    <a:pt x="1692762" y="593863"/>
                  </a:lnTo>
                  <a:lnTo>
                    <a:pt x="1642682" y="592749"/>
                  </a:lnTo>
                  <a:lnTo>
                    <a:pt x="1592659" y="591005"/>
                  </a:lnTo>
                  <a:lnTo>
                    <a:pt x="1542695" y="588610"/>
                  </a:lnTo>
                  <a:lnTo>
                    <a:pt x="1492796" y="585546"/>
                  </a:lnTo>
                  <a:lnTo>
                    <a:pt x="1442964" y="581791"/>
                  </a:lnTo>
                  <a:lnTo>
                    <a:pt x="1393204" y="577328"/>
                  </a:lnTo>
                  <a:lnTo>
                    <a:pt x="1343520" y="572136"/>
                  </a:lnTo>
                  <a:lnTo>
                    <a:pt x="1293917" y="566196"/>
                  </a:lnTo>
                  <a:lnTo>
                    <a:pt x="1244397" y="559487"/>
                  </a:lnTo>
                  <a:lnTo>
                    <a:pt x="1194966" y="551991"/>
                  </a:lnTo>
                  <a:lnTo>
                    <a:pt x="1145626" y="543688"/>
                  </a:lnTo>
                  <a:lnTo>
                    <a:pt x="1096383" y="534557"/>
                  </a:lnTo>
                  <a:lnTo>
                    <a:pt x="1047240" y="524580"/>
                  </a:lnTo>
                  <a:lnTo>
                    <a:pt x="998201" y="513737"/>
                  </a:lnTo>
                  <a:lnTo>
                    <a:pt x="949270" y="502008"/>
                  </a:lnTo>
                  <a:lnTo>
                    <a:pt x="900451" y="489374"/>
                  </a:lnTo>
                  <a:lnTo>
                    <a:pt x="854702" y="476432"/>
                  </a:lnTo>
                  <a:lnTo>
                    <a:pt x="809124" y="462429"/>
                  </a:lnTo>
                  <a:lnTo>
                    <a:pt x="763748" y="447382"/>
                  </a:lnTo>
                  <a:lnTo>
                    <a:pt x="718605" y="431304"/>
                  </a:lnTo>
                  <a:lnTo>
                    <a:pt x="673726" y="414211"/>
                  </a:lnTo>
                  <a:lnTo>
                    <a:pt x="629141" y="396119"/>
                  </a:lnTo>
                  <a:lnTo>
                    <a:pt x="584883" y="377043"/>
                  </a:lnTo>
                  <a:lnTo>
                    <a:pt x="540981" y="356997"/>
                  </a:lnTo>
                  <a:lnTo>
                    <a:pt x="497468" y="335997"/>
                  </a:lnTo>
                  <a:lnTo>
                    <a:pt x="454373" y="314059"/>
                  </a:lnTo>
                  <a:lnTo>
                    <a:pt x="411729" y="291198"/>
                  </a:lnTo>
                  <a:lnTo>
                    <a:pt x="369566" y="267428"/>
                  </a:lnTo>
                  <a:lnTo>
                    <a:pt x="327914" y="242765"/>
                  </a:lnTo>
                  <a:lnTo>
                    <a:pt x="286807" y="217225"/>
                  </a:lnTo>
                  <a:lnTo>
                    <a:pt x="246273" y="190822"/>
                  </a:lnTo>
                  <a:lnTo>
                    <a:pt x="206344" y="163572"/>
                  </a:lnTo>
                  <a:lnTo>
                    <a:pt x="167052" y="135490"/>
                  </a:lnTo>
                  <a:lnTo>
                    <a:pt x="128427" y="106592"/>
                  </a:lnTo>
                  <a:lnTo>
                    <a:pt x="90501" y="76892"/>
                  </a:lnTo>
                  <a:lnTo>
                    <a:pt x="53303" y="46405"/>
                  </a:lnTo>
                  <a:lnTo>
                    <a:pt x="16867" y="15148"/>
                  </a:lnTo>
                  <a:lnTo>
                    <a:pt x="0" y="0"/>
                  </a:lnTo>
                  <a:lnTo>
                    <a:pt x="8873502" y="0"/>
                  </a:lnTo>
                  <a:lnTo>
                    <a:pt x="8873502" y="2111771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229849" cy="5142737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421152" y="4386802"/>
              <a:ext cx="7196566" cy="5895974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91" y="9515961"/>
              <a:ext cx="1332750" cy="760729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843954" y="199501"/>
              <a:ext cx="1218279" cy="1962150"/>
            </a:xfrm>
            <a:prstGeom prst="rect">
              <a:avLst/>
            </a:prstGeom>
          </p:spPr>
        </p:pic>
      </p:grpSp>
      <p:sp>
        <p:nvSpPr>
          <p:cNvPr id="9" name="object 9" descr=""/>
          <p:cNvSpPr txBox="1"/>
          <p:nvPr/>
        </p:nvSpPr>
        <p:spPr>
          <a:xfrm>
            <a:off x="243569" y="5343044"/>
            <a:ext cx="8326120" cy="3454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4799"/>
              </a:lnSpc>
              <a:spcBef>
                <a:spcPts val="100"/>
              </a:spcBef>
            </a:pP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450" spc="-3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decision</a:t>
            </a:r>
            <a:r>
              <a:rPr dirty="0" sz="2450" spc="-3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tree</a:t>
            </a:r>
            <a:r>
              <a:rPr dirty="0" sz="2450" spc="-3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model’s</a:t>
            </a:r>
            <a:r>
              <a:rPr dirty="0" sz="2450" spc="-3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results</a:t>
            </a:r>
            <a:r>
              <a:rPr dirty="0" sz="2450" spc="-3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showed</a:t>
            </a:r>
            <a:r>
              <a:rPr dirty="0" sz="2450" spc="-3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450" spc="-3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spc="-40" b="1">
                <a:solidFill>
                  <a:srgbClr val="2D789C"/>
                </a:solidFill>
                <a:latin typeface="Trebuchet MS"/>
                <a:cs typeface="Trebuchet MS"/>
              </a:rPr>
              <a:t>correctly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2450" spc="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instance</a:t>
            </a:r>
            <a:r>
              <a:rPr dirty="0" sz="245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rate</a:t>
            </a:r>
            <a:r>
              <a:rPr dirty="0" sz="2450" spc="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of</a:t>
            </a:r>
            <a:r>
              <a:rPr dirty="0" sz="2450" spc="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spc="-20" b="1">
                <a:solidFill>
                  <a:srgbClr val="2D789C"/>
                </a:solidFill>
                <a:latin typeface="Trebuchet MS"/>
                <a:cs typeface="Trebuchet MS"/>
              </a:rPr>
              <a:t>94.14,</a:t>
            </a:r>
            <a:r>
              <a:rPr dirty="0" sz="2450" spc="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with</a:t>
            </a:r>
            <a:r>
              <a:rPr dirty="0" sz="2450" spc="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450" spc="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spc="-30" b="1">
                <a:solidFill>
                  <a:srgbClr val="2D789C"/>
                </a:solidFill>
                <a:latin typeface="Trebuchet MS"/>
                <a:cs typeface="Trebuchet MS"/>
              </a:rPr>
              <a:t>precision,</a:t>
            </a:r>
            <a:r>
              <a:rPr dirty="0" sz="2450" spc="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spc="-55" b="1">
                <a:solidFill>
                  <a:srgbClr val="2D789C"/>
                </a:solidFill>
                <a:latin typeface="Trebuchet MS"/>
                <a:cs typeface="Trebuchet MS"/>
              </a:rPr>
              <a:t>recall,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450" spc="-5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spc="50" b="1">
                <a:solidFill>
                  <a:srgbClr val="2D789C"/>
                </a:solidFill>
                <a:latin typeface="Trebuchet MS"/>
                <a:cs typeface="Trebuchet MS"/>
              </a:rPr>
              <a:t>F-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measure</a:t>
            </a:r>
            <a:r>
              <a:rPr dirty="0" sz="2450" spc="-4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equal</a:t>
            </a:r>
            <a:r>
              <a:rPr dirty="0" sz="2450" spc="-5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2450" spc="-4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0.941.</a:t>
            </a:r>
            <a:r>
              <a:rPr dirty="0" sz="2450" spc="-4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450" spc="-5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confusion</a:t>
            </a:r>
            <a:r>
              <a:rPr dirty="0" sz="2450" spc="-4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spc="-10" b="1">
                <a:solidFill>
                  <a:srgbClr val="2D789C"/>
                </a:solidFill>
                <a:latin typeface="Trebuchet MS"/>
                <a:cs typeface="Trebuchet MS"/>
              </a:rPr>
              <a:t>matrix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resulted</a:t>
            </a:r>
            <a:r>
              <a:rPr dirty="0" sz="2450" spc="2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in</a:t>
            </a:r>
            <a:r>
              <a:rPr dirty="0" sz="2450" spc="2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2927</a:t>
            </a:r>
            <a:r>
              <a:rPr dirty="0" sz="2450" spc="2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true</a:t>
            </a:r>
            <a:r>
              <a:rPr dirty="0" sz="2450" spc="2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positives</a:t>
            </a:r>
            <a:r>
              <a:rPr dirty="0" sz="2450" spc="2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(TP),</a:t>
            </a:r>
            <a:r>
              <a:rPr dirty="0" sz="2450" spc="2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73</a:t>
            </a:r>
            <a:r>
              <a:rPr dirty="0" sz="2450" spc="2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false</a:t>
            </a:r>
            <a:r>
              <a:rPr dirty="0" sz="2450" spc="2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spc="-10" b="1">
                <a:solidFill>
                  <a:srgbClr val="2D789C"/>
                </a:solidFill>
                <a:latin typeface="Trebuchet MS"/>
                <a:cs typeface="Trebuchet MS"/>
              </a:rPr>
              <a:t>negatives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(FN),</a:t>
            </a:r>
            <a:r>
              <a:rPr dirty="0" sz="2450" spc="27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179</a:t>
            </a:r>
            <a:r>
              <a:rPr dirty="0" sz="2450" spc="2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false</a:t>
            </a:r>
            <a:r>
              <a:rPr dirty="0" sz="2450" spc="2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positives</a:t>
            </a:r>
            <a:r>
              <a:rPr dirty="0" sz="2450" spc="2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(FP),</a:t>
            </a:r>
            <a:r>
              <a:rPr dirty="0" sz="2450" spc="2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450" spc="2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1124</a:t>
            </a:r>
            <a:r>
              <a:rPr dirty="0" sz="2450" spc="2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true</a:t>
            </a:r>
            <a:r>
              <a:rPr dirty="0" sz="2450" spc="2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spc="-10" b="1">
                <a:solidFill>
                  <a:srgbClr val="2D789C"/>
                </a:solidFill>
                <a:latin typeface="Trebuchet MS"/>
                <a:cs typeface="Trebuchet MS"/>
              </a:rPr>
              <a:t>negatives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(TN).</a:t>
            </a:r>
            <a:r>
              <a:rPr dirty="0" sz="2450" spc="-2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spc="50" b="1">
                <a:solidFill>
                  <a:srgbClr val="2D789C"/>
                </a:solidFill>
                <a:latin typeface="Trebuchet MS"/>
                <a:cs typeface="Trebuchet MS"/>
              </a:rPr>
              <a:t>Based</a:t>
            </a:r>
            <a:r>
              <a:rPr dirty="0" sz="2450" spc="-2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on</a:t>
            </a:r>
            <a:r>
              <a:rPr dirty="0" sz="2450" spc="-2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these</a:t>
            </a:r>
            <a:r>
              <a:rPr dirty="0" sz="2450" spc="-2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numbers,</a:t>
            </a:r>
            <a:r>
              <a:rPr dirty="0" sz="2450" spc="-2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450" spc="-2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overall</a:t>
            </a:r>
            <a:r>
              <a:rPr dirty="0" sz="2450" spc="-2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450" spc="-30" b="1">
                <a:solidFill>
                  <a:srgbClr val="2D789C"/>
                </a:solidFill>
                <a:latin typeface="Trebuchet MS"/>
                <a:cs typeface="Trebuchet MS"/>
              </a:rPr>
              <a:t>accuracy, calculated</a:t>
            </a:r>
            <a:r>
              <a:rPr dirty="0" sz="2450" spc="1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spc="70" b="1">
                <a:solidFill>
                  <a:srgbClr val="2D789C"/>
                </a:solidFill>
                <a:latin typeface="Trebuchet MS"/>
                <a:cs typeface="Trebuchet MS"/>
              </a:rPr>
              <a:t>as</a:t>
            </a:r>
            <a:r>
              <a:rPr dirty="0" sz="2450" spc="1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(TP+TN)/(TP+FP+TN+FN),</a:t>
            </a:r>
            <a:r>
              <a:rPr dirty="0" sz="2450" spc="1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spc="100" b="1">
                <a:solidFill>
                  <a:srgbClr val="2D789C"/>
                </a:solidFill>
                <a:latin typeface="Trebuchet MS"/>
                <a:cs typeface="Trebuchet MS"/>
              </a:rPr>
              <a:t>was</a:t>
            </a:r>
            <a:r>
              <a:rPr dirty="0" sz="2450" spc="1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found</a:t>
            </a:r>
            <a:r>
              <a:rPr dirty="0" sz="2450" spc="1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2450" spc="1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450" spc="-25" b="1">
                <a:solidFill>
                  <a:srgbClr val="2D789C"/>
                </a:solidFill>
                <a:latin typeface="Trebuchet MS"/>
                <a:cs typeface="Trebuchet MS"/>
              </a:rPr>
              <a:t>be </a:t>
            </a:r>
            <a:r>
              <a:rPr dirty="0" sz="2450" spc="-10" b="1">
                <a:solidFill>
                  <a:srgbClr val="2D789C"/>
                </a:solidFill>
                <a:latin typeface="Trebuchet MS"/>
                <a:cs typeface="Trebuchet MS"/>
              </a:rPr>
              <a:t>0.9414.</a:t>
            </a:r>
            <a:endParaRPr sz="24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1567249" y="1764114"/>
            <a:ext cx="5204460" cy="1279525"/>
          </a:xfrm>
          <a:prstGeom prst="rect"/>
        </p:spPr>
        <p:txBody>
          <a:bodyPr wrap="square" lIns="0" tIns="123825" rIns="0" bIns="0" rtlCol="0" vert="horz">
            <a:spAutoFit/>
          </a:bodyPr>
          <a:lstStyle/>
          <a:p>
            <a:pPr algn="ctr" marR="240665">
              <a:lnSpc>
                <a:spcPct val="100000"/>
              </a:lnSpc>
              <a:spcBef>
                <a:spcPts val="975"/>
              </a:spcBef>
            </a:pPr>
            <a:r>
              <a:rPr dirty="0" b="0">
                <a:solidFill>
                  <a:srgbClr val="2D789C"/>
                </a:solidFill>
                <a:latin typeface="Arial MT"/>
                <a:cs typeface="Arial MT"/>
              </a:rPr>
              <a:t>A.</a:t>
            </a:r>
            <a:r>
              <a:rPr dirty="0" spc="-140" b="0">
                <a:solidFill>
                  <a:srgbClr val="2D789C"/>
                </a:solidFill>
                <a:latin typeface="Arial MT"/>
                <a:cs typeface="Arial MT"/>
              </a:rPr>
              <a:t> </a:t>
            </a:r>
            <a:r>
              <a:rPr dirty="0" spc="-10" b="0">
                <a:solidFill>
                  <a:srgbClr val="2D789C"/>
                </a:solidFill>
                <a:latin typeface="Arial MT"/>
                <a:cs typeface="Arial MT"/>
              </a:rPr>
              <a:t>Decision</a:t>
            </a:r>
            <a:r>
              <a:rPr dirty="0" spc="-140" b="0">
                <a:solidFill>
                  <a:srgbClr val="2D789C"/>
                </a:solidFill>
                <a:latin typeface="Arial MT"/>
                <a:cs typeface="Arial MT"/>
              </a:rPr>
              <a:t> </a:t>
            </a:r>
            <a:r>
              <a:rPr dirty="0" spc="-20" b="0">
                <a:solidFill>
                  <a:srgbClr val="2D789C"/>
                </a:solidFill>
                <a:latin typeface="Arial MT"/>
                <a:cs typeface="Arial MT"/>
              </a:rPr>
              <a:t>tree</a:t>
            </a:r>
          </a:p>
          <a:p>
            <a:pPr marL="12700">
              <a:lnSpc>
                <a:spcPct val="100000"/>
              </a:lnSpc>
              <a:spcBef>
                <a:spcPts val="715"/>
              </a:spcBef>
            </a:pPr>
            <a:r>
              <a:rPr dirty="0" sz="3100" b="0">
                <a:solidFill>
                  <a:srgbClr val="2D789C"/>
                </a:solidFill>
                <a:latin typeface="Arial MT"/>
                <a:cs typeface="Arial MT"/>
              </a:rPr>
              <a:t>(Dataset</a:t>
            </a:r>
            <a:r>
              <a:rPr dirty="0" sz="3100" spc="-65" b="0">
                <a:solidFill>
                  <a:srgbClr val="2D789C"/>
                </a:solidFill>
                <a:latin typeface="Arial MT"/>
                <a:cs typeface="Arial MT"/>
              </a:rPr>
              <a:t> </a:t>
            </a:r>
            <a:r>
              <a:rPr dirty="0" sz="3100" spc="120" b="0">
                <a:solidFill>
                  <a:srgbClr val="2D789C"/>
                </a:solidFill>
                <a:latin typeface="Arial MT"/>
                <a:cs typeface="Arial MT"/>
              </a:rPr>
              <a:t>2</a:t>
            </a:r>
            <a:r>
              <a:rPr dirty="0" sz="3100" spc="-65" b="0">
                <a:solidFill>
                  <a:srgbClr val="2D789C"/>
                </a:solidFill>
                <a:latin typeface="Arial MT"/>
                <a:cs typeface="Arial MT"/>
              </a:rPr>
              <a:t> </a:t>
            </a:r>
            <a:r>
              <a:rPr dirty="0" sz="3100" spc="150" b="0">
                <a:solidFill>
                  <a:srgbClr val="2D789C"/>
                </a:solidFill>
                <a:latin typeface="Arial MT"/>
                <a:cs typeface="Arial MT"/>
              </a:rPr>
              <a:t>with</a:t>
            </a:r>
            <a:r>
              <a:rPr dirty="0" sz="3100" spc="-65" b="0">
                <a:solidFill>
                  <a:srgbClr val="2D789C"/>
                </a:solidFill>
                <a:latin typeface="Arial MT"/>
                <a:cs typeface="Arial MT"/>
              </a:rPr>
              <a:t> </a:t>
            </a:r>
            <a:r>
              <a:rPr dirty="0" sz="3100" spc="114" b="0">
                <a:solidFill>
                  <a:srgbClr val="2D789C"/>
                </a:solidFill>
                <a:latin typeface="Arial MT"/>
                <a:cs typeface="Arial MT"/>
              </a:rPr>
              <a:t>4304</a:t>
            </a:r>
            <a:r>
              <a:rPr dirty="0" sz="3100" spc="-65" b="0">
                <a:solidFill>
                  <a:srgbClr val="2D789C"/>
                </a:solidFill>
                <a:latin typeface="Arial MT"/>
                <a:cs typeface="Arial MT"/>
              </a:rPr>
              <a:t> </a:t>
            </a:r>
            <a:r>
              <a:rPr dirty="0" sz="3100" spc="-10" b="0">
                <a:solidFill>
                  <a:srgbClr val="2D789C"/>
                </a:solidFill>
                <a:latin typeface="Arial MT"/>
                <a:cs typeface="Arial MT"/>
              </a:rPr>
              <a:t>entries)</a:t>
            </a:r>
            <a:endParaRPr sz="31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644103" y="0"/>
            <a:ext cx="3643897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24580" y="619399"/>
            <a:ext cx="4633595" cy="70739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4450">
                <a:solidFill>
                  <a:srgbClr val="2D789C"/>
                </a:solidFill>
              </a:rPr>
              <a:t>B.</a:t>
            </a:r>
            <a:r>
              <a:rPr dirty="0" sz="4450" spc="-25">
                <a:solidFill>
                  <a:srgbClr val="2D789C"/>
                </a:solidFill>
              </a:rPr>
              <a:t> </a:t>
            </a:r>
            <a:r>
              <a:rPr dirty="0" sz="4450" spc="120">
                <a:solidFill>
                  <a:srgbClr val="2D789C"/>
                </a:solidFill>
              </a:rPr>
              <a:t>NAÏVE</a:t>
            </a:r>
            <a:r>
              <a:rPr dirty="0" sz="4450" spc="-25">
                <a:solidFill>
                  <a:srgbClr val="2D789C"/>
                </a:solidFill>
              </a:rPr>
              <a:t> </a:t>
            </a:r>
            <a:r>
              <a:rPr dirty="0" sz="4450" spc="-10">
                <a:solidFill>
                  <a:srgbClr val="2D789C"/>
                </a:solidFill>
              </a:rPr>
              <a:t>BAYES</a:t>
            </a:r>
            <a:endParaRPr sz="4450"/>
          </a:p>
        </p:txBody>
      </p:sp>
      <p:grpSp>
        <p:nvGrpSpPr>
          <p:cNvPr id="4" name="object 4" descr=""/>
          <p:cNvGrpSpPr/>
          <p:nvPr/>
        </p:nvGrpSpPr>
        <p:grpSpPr>
          <a:xfrm>
            <a:off x="0" y="0"/>
            <a:ext cx="11908155" cy="7336155"/>
            <a:chOff x="0" y="0"/>
            <a:chExt cx="11908155" cy="7336155"/>
          </a:xfrm>
        </p:grpSpPr>
        <p:sp>
          <p:nvSpPr>
            <p:cNvPr id="5" name="object 5" descr=""/>
            <p:cNvSpPr/>
            <p:nvPr/>
          </p:nvSpPr>
          <p:spPr>
            <a:xfrm>
              <a:off x="0" y="0"/>
              <a:ext cx="4585335" cy="3061970"/>
            </a:xfrm>
            <a:custGeom>
              <a:avLst/>
              <a:gdLst/>
              <a:ahLst/>
              <a:cxnLst/>
              <a:rect l="l" t="t" r="r" b="b"/>
              <a:pathLst>
                <a:path w="4585335" h="3061970">
                  <a:moveTo>
                    <a:pt x="4584801" y="0"/>
                  </a:moveTo>
                  <a:lnTo>
                    <a:pt x="4567157" y="69072"/>
                  </a:lnTo>
                  <a:lnTo>
                    <a:pt x="4551318" y="115428"/>
                  </a:lnTo>
                  <a:lnTo>
                    <a:pt x="4532298" y="161591"/>
                  </a:lnTo>
                  <a:lnTo>
                    <a:pt x="4510830" y="205904"/>
                  </a:lnTo>
                  <a:lnTo>
                    <a:pt x="4487025" y="248400"/>
                  </a:lnTo>
                  <a:lnTo>
                    <a:pt x="4460994" y="289116"/>
                  </a:lnTo>
                  <a:lnTo>
                    <a:pt x="4432845" y="328089"/>
                  </a:lnTo>
                  <a:lnTo>
                    <a:pt x="4402690" y="365352"/>
                  </a:lnTo>
                  <a:lnTo>
                    <a:pt x="4370638" y="400944"/>
                  </a:lnTo>
                  <a:lnTo>
                    <a:pt x="4336799" y="434898"/>
                  </a:lnTo>
                  <a:lnTo>
                    <a:pt x="4301284" y="467250"/>
                  </a:lnTo>
                  <a:lnTo>
                    <a:pt x="4264203" y="498038"/>
                  </a:lnTo>
                  <a:lnTo>
                    <a:pt x="4225666" y="527295"/>
                  </a:lnTo>
                  <a:lnTo>
                    <a:pt x="4185783" y="555059"/>
                  </a:lnTo>
                  <a:lnTo>
                    <a:pt x="4144665" y="581365"/>
                  </a:lnTo>
                  <a:lnTo>
                    <a:pt x="4102420" y="606248"/>
                  </a:lnTo>
                  <a:lnTo>
                    <a:pt x="4059160" y="629744"/>
                  </a:lnTo>
                  <a:lnTo>
                    <a:pt x="4014995" y="651889"/>
                  </a:lnTo>
                  <a:lnTo>
                    <a:pt x="3970035" y="672720"/>
                  </a:lnTo>
                  <a:lnTo>
                    <a:pt x="3924389" y="692270"/>
                  </a:lnTo>
                  <a:lnTo>
                    <a:pt x="3878169" y="710577"/>
                  </a:lnTo>
                  <a:lnTo>
                    <a:pt x="3831483" y="727676"/>
                  </a:lnTo>
                  <a:lnTo>
                    <a:pt x="3784443" y="743603"/>
                  </a:lnTo>
                  <a:lnTo>
                    <a:pt x="3737158" y="758394"/>
                  </a:lnTo>
                  <a:lnTo>
                    <a:pt x="3689739" y="772083"/>
                  </a:lnTo>
                  <a:lnTo>
                    <a:pt x="3642296" y="784708"/>
                  </a:lnTo>
                  <a:lnTo>
                    <a:pt x="3594939" y="796304"/>
                  </a:lnTo>
                  <a:lnTo>
                    <a:pt x="3547777" y="806906"/>
                  </a:lnTo>
                  <a:lnTo>
                    <a:pt x="3500922" y="816550"/>
                  </a:lnTo>
                  <a:lnTo>
                    <a:pt x="3454483" y="825273"/>
                  </a:lnTo>
                  <a:lnTo>
                    <a:pt x="3408570" y="833109"/>
                  </a:lnTo>
                  <a:lnTo>
                    <a:pt x="3358137" y="840925"/>
                  </a:lnTo>
                  <a:lnTo>
                    <a:pt x="3307544" y="848278"/>
                  </a:lnTo>
                  <a:lnTo>
                    <a:pt x="3256820" y="855257"/>
                  </a:lnTo>
                  <a:lnTo>
                    <a:pt x="3205996" y="861950"/>
                  </a:lnTo>
                  <a:lnTo>
                    <a:pt x="3155098" y="868448"/>
                  </a:lnTo>
                  <a:lnTo>
                    <a:pt x="3053203" y="881213"/>
                  </a:lnTo>
                  <a:lnTo>
                    <a:pt x="3002262" y="887660"/>
                  </a:lnTo>
                  <a:lnTo>
                    <a:pt x="2951365" y="894268"/>
                  </a:lnTo>
                  <a:lnTo>
                    <a:pt x="2900541" y="901127"/>
                  </a:lnTo>
                  <a:lnTo>
                    <a:pt x="2849819" y="908327"/>
                  </a:lnTo>
                  <a:lnTo>
                    <a:pt x="2799228" y="915957"/>
                  </a:lnTo>
                  <a:lnTo>
                    <a:pt x="2748796" y="924105"/>
                  </a:lnTo>
                  <a:lnTo>
                    <a:pt x="2698553" y="932863"/>
                  </a:lnTo>
                  <a:lnTo>
                    <a:pt x="2648528" y="942317"/>
                  </a:lnTo>
                  <a:lnTo>
                    <a:pt x="2598749" y="952560"/>
                  </a:lnTo>
                  <a:lnTo>
                    <a:pt x="2549247" y="963678"/>
                  </a:lnTo>
                  <a:lnTo>
                    <a:pt x="2500050" y="975763"/>
                  </a:lnTo>
                  <a:lnTo>
                    <a:pt x="2451186" y="988903"/>
                  </a:lnTo>
                  <a:lnTo>
                    <a:pt x="2402686" y="1003187"/>
                  </a:lnTo>
                  <a:lnTo>
                    <a:pt x="2354577" y="1018706"/>
                  </a:lnTo>
                  <a:lnTo>
                    <a:pt x="2306890" y="1035547"/>
                  </a:lnTo>
                  <a:lnTo>
                    <a:pt x="2259653" y="1053802"/>
                  </a:lnTo>
                  <a:lnTo>
                    <a:pt x="2212894" y="1073558"/>
                  </a:lnTo>
                  <a:lnTo>
                    <a:pt x="2166644" y="1094906"/>
                  </a:lnTo>
                  <a:lnTo>
                    <a:pt x="2121974" y="1117423"/>
                  </a:lnTo>
                  <a:lnTo>
                    <a:pt x="2078225" y="1141308"/>
                  </a:lnTo>
                  <a:lnTo>
                    <a:pt x="2035367" y="1166504"/>
                  </a:lnTo>
                  <a:lnTo>
                    <a:pt x="1993372" y="1192956"/>
                  </a:lnTo>
                  <a:lnTo>
                    <a:pt x="1952208" y="1220608"/>
                  </a:lnTo>
                  <a:lnTo>
                    <a:pt x="1911847" y="1249406"/>
                  </a:lnTo>
                  <a:lnTo>
                    <a:pt x="1872259" y="1279293"/>
                  </a:lnTo>
                  <a:lnTo>
                    <a:pt x="1833414" y="1310214"/>
                  </a:lnTo>
                  <a:lnTo>
                    <a:pt x="1795282" y="1342113"/>
                  </a:lnTo>
                  <a:lnTo>
                    <a:pt x="1757833" y="1374936"/>
                  </a:lnTo>
                  <a:lnTo>
                    <a:pt x="1721039" y="1408626"/>
                  </a:lnTo>
                  <a:lnTo>
                    <a:pt x="1684868" y="1443128"/>
                  </a:lnTo>
                  <a:lnTo>
                    <a:pt x="1649292" y="1478386"/>
                  </a:lnTo>
                  <a:lnTo>
                    <a:pt x="1614280" y="1514346"/>
                  </a:lnTo>
                  <a:lnTo>
                    <a:pt x="1579803" y="1550951"/>
                  </a:lnTo>
                  <a:lnTo>
                    <a:pt x="1545831" y="1588146"/>
                  </a:lnTo>
                  <a:lnTo>
                    <a:pt x="1512335" y="1625875"/>
                  </a:lnTo>
                  <a:lnTo>
                    <a:pt x="1479284" y="1664084"/>
                  </a:lnTo>
                  <a:lnTo>
                    <a:pt x="1446650" y="1702716"/>
                  </a:lnTo>
                  <a:lnTo>
                    <a:pt x="1414401" y="1741716"/>
                  </a:lnTo>
                  <a:lnTo>
                    <a:pt x="1382509" y="1781029"/>
                  </a:lnTo>
                  <a:lnTo>
                    <a:pt x="1350944" y="1820599"/>
                  </a:lnTo>
                  <a:lnTo>
                    <a:pt x="1319676" y="1860370"/>
                  </a:lnTo>
                  <a:lnTo>
                    <a:pt x="1288675" y="1900287"/>
                  </a:lnTo>
                  <a:lnTo>
                    <a:pt x="1074808" y="2180678"/>
                  </a:lnTo>
                  <a:lnTo>
                    <a:pt x="1012597" y="2260448"/>
                  </a:lnTo>
                  <a:lnTo>
                    <a:pt x="981095" y="2300048"/>
                  </a:lnTo>
                  <a:lnTo>
                    <a:pt x="949285" y="2339386"/>
                  </a:lnTo>
                  <a:lnTo>
                    <a:pt x="917135" y="2378409"/>
                  </a:lnTo>
                  <a:lnTo>
                    <a:pt x="884611" y="2417062"/>
                  </a:lnTo>
                  <a:lnTo>
                    <a:pt x="851681" y="2455292"/>
                  </a:lnTo>
                  <a:lnTo>
                    <a:pt x="818312" y="2493045"/>
                  </a:lnTo>
                  <a:lnTo>
                    <a:pt x="784471" y="2530268"/>
                  </a:lnTo>
                  <a:lnTo>
                    <a:pt x="750126" y="2566906"/>
                  </a:lnTo>
                  <a:lnTo>
                    <a:pt x="715243" y="2602906"/>
                  </a:lnTo>
                  <a:lnTo>
                    <a:pt x="679790" y="2638214"/>
                  </a:lnTo>
                  <a:lnTo>
                    <a:pt x="643735" y="2672776"/>
                  </a:lnTo>
                  <a:lnTo>
                    <a:pt x="607044" y="2706539"/>
                  </a:lnTo>
                  <a:lnTo>
                    <a:pt x="569684" y="2739449"/>
                  </a:lnTo>
                  <a:lnTo>
                    <a:pt x="531624" y="2771451"/>
                  </a:lnTo>
                  <a:lnTo>
                    <a:pt x="492829" y="2802493"/>
                  </a:lnTo>
                  <a:lnTo>
                    <a:pt x="453268" y="2832521"/>
                  </a:lnTo>
                  <a:lnTo>
                    <a:pt x="412907" y="2861480"/>
                  </a:lnTo>
                  <a:lnTo>
                    <a:pt x="371714" y="2889317"/>
                  </a:lnTo>
                  <a:lnTo>
                    <a:pt x="329656" y="2915979"/>
                  </a:lnTo>
                  <a:lnTo>
                    <a:pt x="286700" y="2941411"/>
                  </a:lnTo>
                  <a:lnTo>
                    <a:pt x="242814" y="2965559"/>
                  </a:lnTo>
                  <a:lnTo>
                    <a:pt x="200976" y="2986554"/>
                  </a:lnTo>
                  <a:lnTo>
                    <a:pt x="158149" y="3005991"/>
                  </a:lnTo>
                  <a:lnTo>
                    <a:pt x="114433" y="3023840"/>
                  </a:lnTo>
                  <a:lnTo>
                    <a:pt x="69929" y="3040071"/>
                  </a:lnTo>
                  <a:lnTo>
                    <a:pt x="24737" y="3054654"/>
                  </a:lnTo>
                  <a:lnTo>
                    <a:pt x="0" y="3061627"/>
                  </a:lnTo>
                  <a:lnTo>
                    <a:pt x="0" y="0"/>
                  </a:lnTo>
                  <a:lnTo>
                    <a:pt x="4584801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430702" y="1439596"/>
              <a:ext cx="9477374" cy="5895974"/>
            </a:xfrm>
            <a:prstGeom prst="rect">
              <a:avLst/>
            </a:prstGeom>
          </p:spPr>
        </p:pic>
      </p:grpSp>
      <p:sp>
        <p:nvSpPr>
          <p:cNvPr id="7" name="object 7" descr=""/>
          <p:cNvSpPr txBox="1"/>
          <p:nvPr/>
        </p:nvSpPr>
        <p:spPr>
          <a:xfrm>
            <a:off x="941758" y="7602215"/>
            <a:ext cx="13315950" cy="22637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>
              <a:lnSpc>
                <a:spcPct val="117500"/>
              </a:lnSpc>
              <a:spcBef>
                <a:spcPts val="95"/>
              </a:spcBef>
            </a:pP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5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Naïve</a:t>
            </a:r>
            <a:r>
              <a:rPr dirty="0" sz="25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Bayes</a:t>
            </a:r>
            <a:r>
              <a:rPr dirty="0" sz="25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model’s</a:t>
            </a:r>
            <a:r>
              <a:rPr dirty="0" sz="25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results</a:t>
            </a:r>
            <a:r>
              <a:rPr dirty="0" sz="25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showed</a:t>
            </a:r>
            <a:r>
              <a:rPr dirty="0" sz="25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5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-20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25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25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instance</a:t>
            </a:r>
            <a:r>
              <a:rPr dirty="0" sz="2500" spc="2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rate</a:t>
            </a:r>
            <a:r>
              <a:rPr dirty="0" sz="25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of</a:t>
            </a:r>
            <a:r>
              <a:rPr dirty="0" sz="2500" spc="1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-10" b="1">
                <a:solidFill>
                  <a:srgbClr val="2D789C"/>
                </a:solidFill>
                <a:latin typeface="Trebuchet MS"/>
                <a:cs typeface="Trebuchet MS"/>
              </a:rPr>
              <a:t>94.39%,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with</a:t>
            </a:r>
            <a:r>
              <a:rPr dirty="0" sz="2500" spc="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500" spc="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-25" b="1">
                <a:solidFill>
                  <a:srgbClr val="2D789C"/>
                </a:solidFill>
                <a:latin typeface="Trebuchet MS"/>
                <a:cs typeface="Trebuchet MS"/>
              </a:rPr>
              <a:t>precision,</a:t>
            </a:r>
            <a:r>
              <a:rPr dirty="0" sz="2500" spc="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-65" b="1">
                <a:solidFill>
                  <a:srgbClr val="2D789C"/>
                </a:solidFill>
                <a:latin typeface="Trebuchet MS"/>
                <a:cs typeface="Trebuchet MS"/>
              </a:rPr>
              <a:t>recall,</a:t>
            </a:r>
            <a:r>
              <a:rPr dirty="0" sz="2500" spc="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500" spc="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55" b="1">
                <a:solidFill>
                  <a:srgbClr val="2D789C"/>
                </a:solidFill>
                <a:latin typeface="Trebuchet MS"/>
                <a:cs typeface="Trebuchet MS"/>
              </a:rPr>
              <a:t>F-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measure</a:t>
            </a:r>
            <a:r>
              <a:rPr dirty="0" sz="2500" spc="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equal</a:t>
            </a:r>
            <a:r>
              <a:rPr dirty="0" sz="2500" spc="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2500" spc="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-10" b="1">
                <a:solidFill>
                  <a:srgbClr val="2D789C"/>
                </a:solidFill>
                <a:latin typeface="Trebuchet MS"/>
                <a:cs typeface="Trebuchet MS"/>
              </a:rPr>
              <a:t>0.944.</a:t>
            </a:r>
            <a:r>
              <a:rPr dirty="0" sz="2500" spc="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500" spc="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confusion</a:t>
            </a:r>
            <a:r>
              <a:rPr dirty="0" sz="2500" spc="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matrix</a:t>
            </a:r>
            <a:r>
              <a:rPr dirty="0" sz="2500" spc="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resulted</a:t>
            </a:r>
            <a:r>
              <a:rPr dirty="0" sz="2500" spc="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-25" b="1">
                <a:solidFill>
                  <a:srgbClr val="2D789C"/>
                </a:solidFill>
                <a:latin typeface="Trebuchet MS"/>
                <a:cs typeface="Trebuchet MS"/>
              </a:rPr>
              <a:t>in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2886</a:t>
            </a:r>
            <a:r>
              <a:rPr dirty="0" sz="2500" spc="-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-50" b="1">
                <a:solidFill>
                  <a:srgbClr val="2D789C"/>
                </a:solidFill>
                <a:latin typeface="Trebuchet MS"/>
                <a:cs typeface="Trebuchet MS"/>
              </a:rPr>
              <a:t>true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positives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(TP),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114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false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negatives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-10" b="1">
                <a:solidFill>
                  <a:srgbClr val="2D789C"/>
                </a:solidFill>
                <a:latin typeface="Trebuchet MS"/>
                <a:cs typeface="Trebuchet MS"/>
              </a:rPr>
              <a:t>(FN),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127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false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positives</a:t>
            </a:r>
            <a:r>
              <a:rPr dirty="0" sz="2500" spc="-3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-20" b="1">
                <a:solidFill>
                  <a:srgbClr val="2D789C"/>
                </a:solidFill>
                <a:latin typeface="Trebuchet MS"/>
                <a:cs typeface="Trebuchet MS"/>
              </a:rPr>
              <a:t>(FP),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1176</a:t>
            </a:r>
            <a:r>
              <a:rPr dirty="0" sz="25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-20" b="1">
                <a:solidFill>
                  <a:srgbClr val="2D789C"/>
                </a:solidFill>
                <a:latin typeface="Trebuchet MS"/>
                <a:cs typeface="Trebuchet MS"/>
              </a:rPr>
              <a:t>true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negatives</a:t>
            </a:r>
            <a:r>
              <a:rPr dirty="0" sz="2500" spc="33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(TN).</a:t>
            </a:r>
            <a:r>
              <a:rPr dirty="0" sz="2500" spc="33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500" spc="60" b="1">
                <a:solidFill>
                  <a:srgbClr val="2D789C"/>
                </a:solidFill>
                <a:latin typeface="Trebuchet MS"/>
                <a:cs typeface="Trebuchet MS"/>
              </a:rPr>
              <a:t>Based</a:t>
            </a:r>
            <a:r>
              <a:rPr dirty="0" sz="2500" spc="33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on</a:t>
            </a:r>
            <a:r>
              <a:rPr dirty="0" sz="2500" spc="33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these</a:t>
            </a:r>
            <a:r>
              <a:rPr dirty="0" sz="2500" spc="33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numbers,</a:t>
            </a:r>
            <a:r>
              <a:rPr dirty="0" sz="2500" spc="33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500" spc="33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overall</a:t>
            </a:r>
            <a:r>
              <a:rPr dirty="0" sz="2500" spc="33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accuracy,</a:t>
            </a:r>
            <a:r>
              <a:rPr dirty="0" sz="2500" spc="33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500" b="1">
                <a:solidFill>
                  <a:srgbClr val="2D789C"/>
                </a:solidFill>
                <a:latin typeface="Trebuchet MS"/>
                <a:cs typeface="Trebuchet MS"/>
              </a:rPr>
              <a:t>calculated</a:t>
            </a:r>
            <a:r>
              <a:rPr dirty="0" sz="2500" spc="33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500" spc="45" b="1">
                <a:solidFill>
                  <a:srgbClr val="2D789C"/>
                </a:solidFill>
                <a:latin typeface="Trebuchet MS"/>
                <a:cs typeface="Trebuchet MS"/>
              </a:rPr>
              <a:t>as </a:t>
            </a:r>
            <a:r>
              <a:rPr dirty="0" sz="2500" spc="10" b="1">
                <a:solidFill>
                  <a:srgbClr val="2D789C"/>
                </a:solidFill>
                <a:latin typeface="Trebuchet MS"/>
                <a:cs typeface="Trebuchet MS"/>
              </a:rPr>
              <a:t>(TP+TN)/(TP+FP+TN+FN),</a:t>
            </a:r>
            <a:r>
              <a:rPr dirty="0" sz="2500" spc="-1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105" b="1">
                <a:solidFill>
                  <a:srgbClr val="2D789C"/>
                </a:solidFill>
                <a:latin typeface="Trebuchet MS"/>
                <a:cs typeface="Trebuchet MS"/>
              </a:rPr>
              <a:t>was</a:t>
            </a:r>
            <a:r>
              <a:rPr dirty="0" sz="2500" spc="-1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10" b="1">
                <a:solidFill>
                  <a:srgbClr val="2D789C"/>
                </a:solidFill>
                <a:latin typeface="Trebuchet MS"/>
                <a:cs typeface="Trebuchet MS"/>
              </a:rPr>
              <a:t>found</a:t>
            </a:r>
            <a:r>
              <a:rPr dirty="0" sz="2500" spc="-1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1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2500" spc="-1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10" b="1">
                <a:solidFill>
                  <a:srgbClr val="2D789C"/>
                </a:solidFill>
                <a:latin typeface="Trebuchet MS"/>
                <a:cs typeface="Trebuchet MS"/>
              </a:rPr>
              <a:t>be</a:t>
            </a:r>
            <a:r>
              <a:rPr dirty="0" sz="2500" spc="-1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500" spc="-10" b="1">
                <a:solidFill>
                  <a:srgbClr val="2D789C"/>
                </a:solidFill>
                <a:latin typeface="Trebuchet MS"/>
                <a:cs typeface="Trebuchet MS"/>
              </a:rPr>
              <a:t>0.9439.</a:t>
            </a:r>
            <a:endParaRPr sz="25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65076" y="-9523"/>
            <a:ext cx="10616317" cy="5447803"/>
          </a:xfrm>
          <a:prstGeom prst="rect">
            <a:avLst/>
          </a:prstGeom>
        </p:spPr>
      </p:pic>
      <p:grpSp>
        <p:nvGrpSpPr>
          <p:cNvPr id="3" name="object 3" descr=""/>
          <p:cNvGrpSpPr/>
          <p:nvPr/>
        </p:nvGrpSpPr>
        <p:grpSpPr>
          <a:xfrm>
            <a:off x="0" y="1208506"/>
            <a:ext cx="11273790" cy="9078595"/>
            <a:chOff x="0" y="1208506"/>
            <a:chExt cx="11273790" cy="9078595"/>
          </a:xfrm>
        </p:grpSpPr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560017"/>
              <a:ext cx="3120817" cy="4726982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67427" y="1208506"/>
              <a:ext cx="9305924" cy="607694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330582" rIns="0" bIns="0" rtlCol="0" vert="horz">
            <a:spAutoFit/>
          </a:bodyPr>
          <a:lstStyle/>
          <a:p>
            <a:pPr marL="544195">
              <a:lnSpc>
                <a:spcPct val="100000"/>
              </a:lnSpc>
              <a:spcBef>
                <a:spcPts val="135"/>
              </a:spcBef>
            </a:pPr>
            <a:r>
              <a:rPr dirty="0" sz="3200">
                <a:solidFill>
                  <a:srgbClr val="2D789C"/>
                </a:solidFill>
              </a:rPr>
              <a:t>C.</a:t>
            </a:r>
            <a:r>
              <a:rPr dirty="0" sz="3200" spc="25">
                <a:solidFill>
                  <a:srgbClr val="2D789C"/>
                </a:solidFill>
              </a:rPr>
              <a:t> </a:t>
            </a:r>
            <a:r>
              <a:rPr dirty="0" sz="3200">
                <a:solidFill>
                  <a:srgbClr val="2D789C"/>
                </a:solidFill>
              </a:rPr>
              <a:t>NEURAL</a:t>
            </a:r>
            <a:r>
              <a:rPr dirty="0" sz="3200" spc="25">
                <a:solidFill>
                  <a:srgbClr val="2D789C"/>
                </a:solidFill>
              </a:rPr>
              <a:t> </a:t>
            </a:r>
            <a:r>
              <a:rPr dirty="0" sz="3200" spc="95">
                <a:solidFill>
                  <a:srgbClr val="2D789C"/>
                </a:solidFill>
              </a:rPr>
              <a:t>NETWORK</a:t>
            </a:r>
            <a:endParaRPr sz="3200"/>
          </a:p>
        </p:txBody>
      </p:sp>
      <p:sp>
        <p:nvSpPr>
          <p:cNvPr id="7" name="object 7" descr=""/>
          <p:cNvSpPr txBox="1"/>
          <p:nvPr/>
        </p:nvSpPr>
        <p:spPr>
          <a:xfrm>
            <a:off x="3586515" y="7629411"/>
            <a:ext cx="13084175" cy="2311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399"/>
              </a:lnSpc>
              <a:spcBef>
                <a:spcPts val="100"/>
              </a:spcBef>
            </a:pPr>
            <a:r>
              <a:rPr dirty="0" sz="2600" spc="-3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6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25" b="1">
                <a:solidFill>
                  <a:srgbClr val="2D789C"/>
                </a:solidFill>
                <a:latin typeface="Trebuchet MS"/>
                <a:cs typeface="Trebuchet MS"/>
              </a:rPr>
              <a:t>Neural</a:t>
            </a:r>
            <a:r>
              <a:rPr dirty="0" sz="26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20" b="1">
                <a:solidFill>
                  <a:srgbClr val="2D789C"/>
                </a:solidFill>
                <a:latin typeface="Trebuchet MS"/>
                <a:cs typeface="Trebuchet MS"/>
              </a:rPr>
              <a:t>network</a:t>
            </a:r>
            <a:r>
              <a:rPr dirty="0" sz="26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40" b="1">
                <a:solidFill>
                  <a:srgbClr val="2D789C"/>
                </a:solidFill>
                <a:latin typeface="Trebuchet MS"/>
                <a:cs typeface="Trebuchet MS"/>
              </a:rPr>
              <a:t>model’s</a:t>
            </a:r>
            <a:r>
              <a:rPr dirty="0" sz="26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25" b="1">
                <a:solidFill>
                  <a:srgbClr val="2D789C"/>
                </a:solidFill>
                <a:latin typeface="Trebuchet MS"/>
                <a:cs typeface="Trebuchet MS"/>
              </a:rPr>
              <a:t>results</a:t>
            </a:r>
            <a:r>
              <a:rPr dirty="0" sz="26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showed</a:t>
            </a:r>
            <a:r>
              <a:rPr dirty="0" sz="26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6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85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26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25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26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35" b="1">
                <a:solidFill>
                  <a:srgbClr val="2D789C"/>
                </a:solidFill>
                <a:latin typeface="Trebuchet MS"/>
                <a:cs typeface="Trebuchet MS"/>
              </a:rPr>
              <a:t>instance</a:t>
            </a:r>
            <a:r>
              <a:rPr dirty="0" sz="26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70" b="1">
                <a:solidFill>
                  <a:srgbClr val="2D789C"/>
                </a:solidFill>
                <a:latin typeface="Trebuchet MS"/>
                <a:cs typeface="Trebuchet MS"/>
              </a:rPr>
              <a:t>rate</a:t>
            </a:r>
            <a:r>
              <a:rPr dirty="0" sz="26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25" b="1">
                <a:solidFill>
                  <a:srgbClr val="2D789C"/>
                </a:solidFill>
                <a:latin typeface="Trebuchet MS"/>
                <a:cs typeface="Trebuchet MS"/>
              </a:rPr>
              <a:t>of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94.213%,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with</a:t>
            </a:r>
            <a:r>
              <a:rPr dirty="0" sz="26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60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70" b="1">
                <a:solidFill>
                  <a:srgbClr val="2D789C"/>
                </a:solidFill>
                <a:latin typeface="Trebuchet MS"/>
                <a:cs typeface="Trebuchet MS"/>
              </a:rPr>
              <a:t>precision,</a:t>
            </a:r>
            <a:r>
              <a:rPr dirty="0" sz="260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130" b="1">
                <a:solidFill>
                  <a:srgbClr val="2D789C"/>
                </a:solidFill>
                <a:latin typeface="Trebuchet MS"/>
                <a:cs typeface="Trebuchet MS"/>
              </a:rPr>
              <a:t>recall,</a:t>
            </a:r>
            <a:r>
              <a:rPr dirty="0" sz="26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6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55" b="1">
                <a:solidFill>
                  <a:srgbClr val="2D789C"/>
                </a:solidFill>
                <a:latin typeface="Trebuchet MS"/>
                <a:cs typeface="Trebuchet MS"/>
              </a:rPr>
              <a:t>F-</a:t>
            </a:r>
            <a:r>
              <a:rPr dirty="0" sz="2600" spc="-30" b="1">
                <a:solidFill>
                  <a:srgbClr val="2D789C"/>
                </a:solidFill>
                <a:latin typeface="Trebuchet MS"/>
                <a:cs typeface="Trebuchet MS"/>
              </a:rPr>
              <a:t>measure</a:t>
            </a:r>
            <a:r>
              <a:rPr dirty="0" sz="260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30" b="1">
                <a:solidFill>
                  <a:srgbClr val="2D789C"/>
                </a:solidFill>
                <a:latin typeface="Trebuchet MS"/>
                <a:cs typeface="Trebuchet MS"/>
              </a:rPr>
              <a:t>equal</a:t>
            </a:r>
            <a:r>
              <a:rPr dirty="0" sz="260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26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85" b="1">
                <a:solidFill>
                  <a:srgbClr val="2D789C"/>
                </a:solidFill>
                <a:latin typeface="Trebuchet MS"/>
                <a:cs typeface="Trebuchet MS"/>
              </a:rPr>
              <a:t>0.942.</a:t>
            </a:r>
            <a:r>
              <a:rPr dirty="0" sz="260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3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6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20" b="1">
                <a:solidFill>
                  <a:srgbClr val="2D789C"/>
                </a:solidFill>
                <a:latin typeface="Trebuchet MS"/>
                <a:cs typeface="Trebuchet MS"/>
              </a:rPr>
              <a:t>confusion</a:t>
            </a:r>
            <a:r>
              <a:rPr dirty="0" sz="260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10" b="1">
                <a:solidFill>
                  <a:srgbClr val="2D789C"/>
                </a:solidFill>
                <a:latin typeface="Trebuchet MS"/>
                <a:cs typeface="Trebuchet MS"/>
              </a:rPr>
              <a:t>matrix </a:t>
            </a:r>
            <a:r>
              <a:rPr dirty="0" sz="2600" spc="-50" b="1">
                <a:solidFill>
                  <a:srgbClr val="2D789C"/>
                </a:solidFill>
                <a:latin typeface="Trebuchet MS"/>
                <a:cs typeface="Trebuchet MS"/>
              </a:rPr>
              <a:t>resulted</a:t>
            </a:r>
            <a:r>
              <a:rPr dirty="0" sz="2600" spc="-114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45" b="1">
                <a:solidFill>
                  <a:srgbClr val="2D789C"/>
                </a:solidFill>
                <a:latin typeface="Trebuchet MS"/>
                <a:cs typeface="Trebuchet MS"/>
              </a:rPr>
              <a:t>in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2910</a:t>
            </a:r>
            <a:r>
              <a:rPr dirty="0" sz="2600" spc="-1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95" b="1">
                <a:solidFill>
                  <a:srgbClr val="2D789C"/>
                </a:solidFill>
                <a:latin typeface="Trebuchet MS"/>
                <a:cs typeface="Trebuchet MS"/>
              </a:rPr>
              <a:t>true</a:t>
            </a:r>
            <a:r>
              <a:rPr dirty="0" sz="26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10" b="1">
                <a:solidFill>
                  <a:srgbClr val="2D789C"/>
                </a:solidFill>
                <a:latin typeface="Trebuchet MS"/>
                <a:cs typeface="Trebuchet MS"/>
              </a:rPr>
              <a:t>positives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30" b="1">
                <a:solidFill>
                  <a:srgbClr val="2D789C"/>
                </a:solidFill>
                <a:latin typeface="Trebuchet MS"/>
                <a:cs typeface="Trebuchet MS"/>
              </a:rPr>
              <a:t>(TP),</a:t>
            </a:r>
            <a:r>
              <a:rPr dirty="0" sz="2600" spc="-1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90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10" b="1">
                <a:solidFill>
                  <a:srgbClr val="2D789C"/>
                </a:solidFill>
                <a:latin typeface="Trebuchet MS"/>
                <a:cs typeface="Trebuchet MS"/>
              </a:rPr>
              <a:t>false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negatives</a:t>
            </a:r>
            <a:r>
              <a:rPr dirty="0" sz="2600" spc="-1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45" b="1">
                <a:solidFill>
                  <a:srgbClr val="2D789C"/>
                </a:solidFill>
                <a:latin typeface="Trebuchet MS"/>
                <a:cs typeface="Trebuchet MS"/>
              </a:rPr>
              <a:t>(FN),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159</a:t>
            </a:r>
            <a:r>
              <a:rPr dirty="0" sz="2600" spc="-1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10" b="1">
                <a:solidFill>
                  <a:srgbClr val="2D789C"/>
                </a:solidFill>
                <a:latin typeface="Trebuchet MS"/>
                <a:cs typeface="Trebuchet MS"/>
              </a:rPr>
              <a:t>false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10" b="1">
                <a:solidFill>
                  <a:srgbClr val="2D789C"/>
                </a:solidFill>
                <a:latin typeface="Trebuchet MS"/>
                <a:cs typeface="Trebuchet MS"/>
              </a:rPr>
              <a:t>positives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10" b="1">
                <a:solidFill>
                  <a:srgbClr val="2D789C"/>
                </a:solidFill>
                <a:latin typeface="Trebuchet MS"/>
                <a:cs typeface="Trebuchet MS"/>
              </a:rPr>
              <a:t>(FP),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600" spc="-1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1144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95" b="1">
                <a:solidFill>
                  <a:srgbClr val="2D789C"/>
                </a:solidFill>
                <a:latin typeface="Trebuchet MS"/>
                <a:cs typeface="Trebuchet MS"/>
              </a:rPr>
              <a:t>true</a:t>
            </a:r>
            <a:r>
              <a:rPr dirty="0" sz="26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negatives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30" b="1">
                <a:solidFill>
                  <a:srgbClr val="2D789C"/>
                </a:solidFill>
                <a:latin typeface="Trebuchet MS"/>
                <a:cs typeface="Trebuchet MS"/>
              </a:rPr>
              <a:t>(TN).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50" b="1">
                <a:solidFill>
                  <a:srgbClr val="2D789C"/>
                </a:solidFill>
                <a:latin typeface="Trebuchet MS"/>
                <a:cs typeface="Trebuchet MS"/>
              </a:rPr>
              <a:t>Based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on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30" b="1">
                <a:solidFill>
                  <a:srgbClr val="2D789C"/>
                </a:solidFill>
                <a:latin typeface="Trebuchet MS"/>
                <a:cs typeface="Trebuchet MS"/>
              </a:rPr>
              <a:t>these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50" b="1">
                <a:solidFill>
                  <a:srgbClr val="2D789C"/>
                </a:solidFill>
                <a:latin typeface="Trebuchet MS"/>
                <a:cs typeface="Trebuchet MS"/>
              </a:rPr>
              <a:t>numbers,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6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60" b="1">
                <a:solidFill>
                  <a:srgbClr val="2D789C"/>
                </a:solidFill>
                <a:latin typeface="Trebuchet MS"/>
                <a:cs typeface="Trebuchet MS"/>
              </a:rPr>
              <a:t>overall</a:t>
            </a:r>
            <a:r>
              <a:rPr dirty="0" sz="26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10" b="1">
                <a:solidFill>
                  <a:srgbClr val="2D789C"/>
                </a:solidFill>
                <a:latin typeface="Trebuchet MS"/>
                <a:cs typeface="Trebuchet MS"/>
              </a:rPr>
              <a:t>accuracy, </a:t>
            </a:r>
            <a:r>
              <a:rPr dirty="0" sz="2600" spc="-50" b="1">
                <a:solidFill>
                  <a:srgbClr val="2D789C"/>
                </a:solidFill>
                <a:latin typeface="Trebuchet MS"/>
                <a:cs typeface="Trebuchet MS"/>
              </a:rPr>
              <a:t>calculated</a:t>
            </a:r>
            <a:r>
              <a:rPr dirty="0" sz="26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70" b="1">
                <a:solidFill>
                  <a:srgbClr val="2D789C"/>
                </a:solidFill>
                <a:latin typeface="Trebuchet MS"/>
                <a:cs typeface="Trebuchet MS"/>
              </a:rPr>
              <a:t>as</a:t>
            </a:r>
            <a:r>
              <a:rPr dirty="0" sz="26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(TP+TN)/(TP+FP+TN+FN),</a:t>
            </a:r>
            <a:r>
              <a:rPr dirty="0" sz="2600" spc="-6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105" b="1">
                <a:solidFill>
                  <a:srgbClr val="2D789C"/>
                </a:solidFill>
                <a:latin typeface="Trebuchet MS"/>
                <a:cs typeface="Trebuchet MS"/>
              </a:rPr>
              <a:t>was</a:t>
            </a:r>
            <a:r>
              <a:rPr dirty="0" sz="26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found</a:t>
            </a:r>
            <a:r>
              <a:rPr dirty="0" sz="2600" spc="-6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26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b="1">
                <a:solidFill>
                  <a:srgbClr val="2D789C"/>
                </a:solidFill>
                <a:latin typeface="Trebuchet MS"/>
                <a:cs typeface="Trebuchet MS"/>
              </a:rPr>
              <a:t>be</a:t>
            </a:r>
            <a:r>
              <a:rPr dirty="0" sz="26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600" spc="-10" b="1">
                <a:solidFill>
                  <a:srgbClr val="2D789C"/>
                </a:solidFill>
                <a:latin typeface="Trebuchet MS"/>
                <a:cs typeface="Trebuchet MS"/>
              </a:rPr>
              <a:t>0.9421.</a:t>
            </a:r>
            <a:endParaRPr sz="26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4359910" cy="10287000"/>
            <a:chOff x="0" y="0"/>
            <a:chExt cx="4359910" cy="10287000"/>
          </a:xfrm>
        </p:grpSpPr>
        <p:sp>
          <p:nvSpPr>
            <p:cNvPr id="3" name="object 3" descr=""/>
            <p:cNvSpPr/>
            <p:nvPr/>
          </p:nvSpPr>
          <p:spPr>
            <a:xfrm>
              <a:off x="0" y="0"/>
              <a:ext cx="2358390" cy="10287000"/>
            </a:xfrm>
            <a:custGeom>
              <a:avLst/>
              <a:gdLst/>
              <a:ahLst/>
              <a:cxnLst/>
              <a:rect l="l" t="t" r="r" b="b"/>
              <a:pathLst>
                <a:path w="2358390" h="10287000">
                  <a:moveTo>
                    <a:pt x="0" y="3983551"/>
                  </a:moveTo>
                  <a:lnTo>
                    <a:pt x="28588" y="4016659"/>
                  </a:lnTo>
                  <a:lnTo>
                    <a:pt x="61186" y="4053540"/>
                  </a:lnTo>
                  <a:lnTo>
                    <a:pt x="94245" y="4090148"/>
                  </a:lnTo>
                  <a:lnTo>
                    <a:pt x="127723" y="4126500"/>
                  </a:lnTo>
                  <a:lnTo>
                    <a:pt x="161577" y="4162612"/>
                  </a:lnTo>
                  <a:lnTo>
                    <a:pt x="195766" y="4198501"/>
                  </a:lnTo>
                  <a:lnTo>
                    <a:pt x="230248" y="4234185"/>
                  </a:lnTo>
                  <a:lnTo>
                    <a:pt x="264981" y="4269679"/>
                  </a:lnTo>
                  <a:lnTo>
                    <a:pt x="299923" y="4305001"/>
                  </a:lnTo>
                  <a:lnTo>
                    <a:pt x="370268" y="4375195"/>
                  </a:lnTo>
                  <a:lnTo>
                    <a:pt x="616914" y="4617918"/>
                  </a:lnTo>
                  <a:lnTo>
                    <a:pt x="686129" y="4686977"/>
                  </a:lnTo>
                  <a:lnTo>
                    <a:pt x="720317" y="4721542"/>
                  </a:lnTo>
                  <a:lnTo>
                    <a:pt x="754171" y="4756153"/>
                  </a:lnTo>
                  <a:lnTo>
                    <a:pt x="789523" y="4792718"/>
                  </a:lnTo>
                  <a:lnTo>
                    <a:pt x="824653" y="4829476"/>
                  </a:lnTo>
                  <a:lnTo>
                    <a:pt x="859554" y="4866426"/>
                  </a:lnTo>
                  <a:lnTo>
                    <a:pt x="894219" y="4903569"/>
                  </a:lnTo>
                  <a:lnTo>
                    <a:pt x="928643" y="4940906"/>
                  </a:lnTo>
                  <a:lnTo>
                    <a:pt x="962818" y="4978436"/>
                  </a:lnTo>
                  <a:lnTo>
                    <a:pt x="996739" y="5016161"/>
                  </a:lnTo>
                  <a:lnTo>
                    <a:pt x="1030399" y="5054080"/>
                  </a:lnTo>
                  <a:lnTo>
                    <a:pt x="1063792" y="5092193"/>
                  </a:lnTo>
                  <a:lnTo>
                    <a:pt x="1096911" y="5130502"/>
                  </a:lnTo>
                  <a:lnTo>
                    <a:pt x="1129751" y="5169006"/>
                  </a:lnTo>
                  <a:lnTo>
                    <a:pt x="1162304" y="5207706"/>
                  </a:lnTo>
                  <a:lnTo>
                    <a:pt x="1194564" y="5246602"/>
                  </a:lnTo>
                  <a:lnTo>
                    <a:pt x="1226525" y="5285695"/>
                  </a:lnTo>
                  <a:lnTo>
                    <a:pt x="1258181" y="5324984"/>
                  </a:lnTo>
                  <a:lnTo>
                    <a:pt x="1289525" y="5364471"/>
                  </a:lnTo>
                  <a:lnTo>
                    <a:pt x="1320551" y="5404155"/>
                  </a:lnTo>
                  <a:lnTo>
                    <a:pt x="1351252" y="5444036"/>
                  </a:lnTo>
                  <a:lnTo>
                    <a:pt x="1381623" y="5484116"/>
                  </a:lnTo>
                  <a:lnTo>
                    <a:pt x="1411656" y="5524395"/>
                  </a:lnTo>
                  <a:lnTo>
                    <a:pt x="1441345" y="5564872"/>
                  </a:lnTo>
                  <a:lnTo>
                    <a:pt x="1470685" y="5605548"/>
                  </a:lnTo>
                  <a:lnTo>
                    <a:pt x="1499668" y="5646424"/>
                  </a:lnTo>
                  <a:lnTo>
                    <a:pt x="1528288" y="5687500"/>
                  </a:lnTo>
                  <a:lnTo>
                    <a:pt x="1556540" y="5728776"/>
                  </a:lnTo>
                  <a:lnTo>
                    <a:pt x="1584415" y="5770253"/>
                  </a:lnTo>
                  <a:lnTo>
                    <a:pt x="1611909" y="5811930"/>
                  </a:lnTo>
                  <a:lnTo>
                    <a:pt x="1639015" y="5853809"/>
                  </a:lnTo>
                  <a:lnTo>
                    <a:pt x="1665726" y="5895889"/>
                  </a:lnTo>
                  <a:lnTo>
                    <a:pt x="1692036" y="5938171"/>
                  </a:lnTo>
                  <a:lnTo>
                    <a:pt x="1717939" y="5980655"/>
                  </a:lnTo>
                  <a:lnTo>
                    <a:pt x="1743428" y="6023342"/>
                  </a:lnTo>
                  <a:lnTo>
                    <a:pt x="1768497" y="6066231"/>
                  </a:lnTo>
                  <a:lnTo>
                    <a:pt x="1793140" y="6109324"/>
                  </a:lnTo>
                  <a:lnTo>
                    <a:pt x="1817350" y="6152621"/>
                  </a:lnTo>
                  <a:lnTo>
                    <a:pt x="1841120" y="6196121"/>
                  </a:lnTo>
                  <a:lnTo>
                    <a:pt x="1864445" y="6239826"/>
                  </a:lnTo>
                  <a:lnTo>
                    <a:pt x="1887319" y="6283735"/>
                  </a:lnTo>
                  <a:lnTo>
                    <a:pt x="1909734" y="6327850"/>
                  </a:lnTo>
                  <a:lnTo>
                    <a:pt x="1931684" y="6372169"/>
                  </a:lnTo>
                  <a:lnTo>
                    <a:pt x="1953163" y="6416694"/>
                  </a:lnTo>
                  <a:lnTo>
                    <a:pt x="1974165" y="6461426"/>
                  </a:lnTo>
                  <a:lnTo>
                    <a:pt x="1994683" y="6506363"/>
                  </a:lnTo>
                  <a:lnTo>
                    <a:pt x="2014711" y="6551507"/>
                  </a:lnTo>
                  <a:lnTo>
                    <a:pt x="2034243" y="6596858"/>
                  </a:lnTo>
                  <a:lnTo>
                    <a:pt x="2053272" y="6642417"/>
                  </a:lnTo>
                  <a:lnTo>
                    <a:pt x="2071791" y="6688183"/>
                  </a:lnTo>
                  <a:lnTo>
                    <a:pt x="2089795" y="6734157"/>
                  </a:lnTo>
                  <a:lnTo>
                    <a:pt x="2107277" y="6780339"/>
                  </a:lnTo>
                  <a:lnTo>
                    <a:pt x="2124230" y="6826730"/>
                  </a:lnTo>
                  <a:lnTo>
                    <a:pt x="2140649" y="6873330"/>
                  </a:lnTo>
                  <a:lnTo>
                    <a:pt x="2156527" y="6920140"/>
                  </a:lnTo>
                  <a:lnTo>
                    <a:pt x="2171858" y="6967159"/>
                  </a:lnTo>
                  <a:lnTo>
                    <a:pt x="2186634" y="7014388"/>
                  </a:lnTo>
                  <a:lnTo>
                    <a:pt x="2200851" y="7061828"/>
                  </a:lnTo>
                  <a:lnTo>
                    <a:pt x="2214501" y="7109478"/>
                  </a:lnTo>
                  <a:lnTo>
                    <a:pt x="2227578" y="7157339"/>
                  </a:lnTo>
                  <a:lnTo>
                    <a:pt x="2240075" y="7205412"/>
                  </a:lnTo>
                  <a:lnTo>
                    <a:pt x="2251987" y="7253696"/>
                  </a:lnTo>
                  <a:lnTo>
                    <a:pt x="2263308" y="7302193"/>
                  </a:lnTo>
                  <a:lnTo>
                    <a:pt x="2274029" y="7350902"/>
                  </a:lnTo>
                  <a:lnTo>
                    <a:pt x="2284146" y="7399823"/>
                  </a:lnTo>
                  <a:lnTo>
                    <a:pt x="2293652" y="7448958"/>
                  </a:lnTo>
                  <a:lnTo>
                    <a:pt x="2302540" y="7498306"/>
                  </a:lnTo>
                  <a:lnTo>
                    <a:pt x="2310805" y="7547868"/>
                  </a:lnTo>
                  <a:lnTo>
                    <a:pt x="2318439" y="7597644"/>
                  </a:lnTo>
                  <a:lnTo>
                    <a:pt x="2325437" y="7647635"/>
                  </a:lnTo>
                  <a:lnTo>
                    <a:pt x="2331792" y="7697840"/>
                  </a:lnTo>
                  <a:lnTo>
                    <a:pt x="2337497" y="7748261"/>
                  </a:lnTo>
                  <a:lnTo>
                    <a:pt x="2344649" y="7823434"/>
                  </a:lnTo>
                  <a:lnTo>
                    <a:pt x="2347687" y="7862034"/>
                  </a:lnTo>
                  <a:lnTo>
                    <a:pt x="2350355" y="7901272"/>
                  </a:lnTo>
                  <a:lnTo>
                    <a:pt x="2352645" y="7941121"/>
                  </a:lnTo>
                  <a:lnTo>
                    <a:pt x="2354550" y="7981553"/>
                  </a:lnTo>
                  <a:lnTo>
                    <a:pt x="2356060" y="8022539"/>
                  </a:lnTo>
                  <a:lnTo>
                    <a:pt x="2357169" y="8064052"/>
                  </a:lnTo>
                  <a:lnTo>
                    <a:pt x="2357868" y="8106063"/>
                  </a:lnTo>
                  <a:lnTo>
                    <a:pt x="2358148" y="8148545"/>
                  </a:lnTo>
                  <a:lnTo>
                    <a:pt x="2358003" y="8191471"/>
                  </a:lnTo>
                  <a:lnTo>
                    <a:pt x="2356402" y="8278537"/>
                  </a:lnTo>
                  <a:lnTo>
                    <a:pt x="2354930" y="8322623"/>
                  </a:lnTo>
                  <a:lnTo>
                    <a:pt x="2353186" y="8363566"/>
                  </a:lnTo>
                  <a:lnTo>
                    <a:pt x="2350604" y="8411760"/>
                  </a:lnTo>
                  <a:lnTo>
                    <a:pt x="2347733" y="8456754"/>
                  </a:lnTo>
                  <a:lnTo>
                    <a:pt x="2344380" y="8501996"/>
                  </a:lnTo>
                  <a:lnTo>
                    <a:pt x="2340537" y="8547458"/>
                  </a:lnTo>
                  <a:lnTo>
                    <a:pt x="2336195" y="8593110"/>
                  </a:lnTo>
                  <a:lnTo>
                    <a:pt x="2331346" y="8638926"/>
                  </a:lnTo>
                  <a:lnTo>
                    <a:pt x="2325983" y="8684877"/>
                  </a:lnTo>
                  <a:lnTo>
                    <a:pt x="2320098" y="8730935"/>
                  </a:lnTo>
                  <a:lnTo>
                    <a:pt x="2313682" y="8777073"/>
                  </a:lnTo>
                  <a:lnTo>
                    <a:pt x="2306874" y="8822286"/>
                  </a:lnTo>
                  <a:lnTo>
                    <a:pt x="2299225" y="8869475"/>
                  </a:lnTo>
                  <a:lnTo>
                    <a:pt x="2291169" y="8915683"/>
                  </a:lnTo>
                  <a:lnTo>
                    <a:pt x="2282550" y="8961859"/>
                  </a:lnTo>
                  <a:lnTo>
                    <a:pt x="2273360" y="9007975"/>
                  </a:lnTo>
                  <a:lnTo>
                    <a:pt x="2263591" y="9054002"/>
                  </a:lnTo>
                  <a:lnTo>
                    <a:pt x="2253235" y="9099913"/>
                  </a:lnTo>
                  <a:lnTo>
                    <a:pt x="2242284" y="9145680"/>
                  </a:lnTo>
                  <a:lnTo>
                    <a:pt x="2230730" y="9191275"/>
                  </a:lnTo>
                  <a:lnTo>
                    <a:pt x="2218565" y="9236669"/>
                  </a:lnTo>
                  <a:lnTo>
                    <a:pt x="2205781" y="9281836"/>
                  </a:lnTo>
                  <a:lnTo>
                    <a:pt x="2192370" y="9326746"/>
                  </a:lnTo>
                  <a:lnTo>
                    <a:pt x="2178323" y="9371373"/>
                  </a:lnTo>
                  <a:lnTo>
                    <a:pt x="2163633" y="9415688"/>
                  </a:lnTo>
                  <a:lnTo>
                    <a:pt x="2148292" y="9459662"/>
                  </a:lnTo>
                  <a:lnTo>
                    <a:pt x="2132291" y="9503269"/>
                  </a:lnTo>
                  <a:lnTo>
                    <a:pt x="2115623" y="9546481"/>
                  </a:lnTo>
                  <a:lnTo>
                    <a:pt x="2098280" y="9589268"/>
                  </a:lnTo>
                  <a:lnTo>
                    <a:pt x="2080253" y="9631604"/>
                  </a:lnTo>
                  <a:lnTo>
                    <a:pt x="2061534" y="9673460"/>
                  </a:lnTo>
                  <a:lnTo>
                    <a:pt x="2042116" y="9714809"/>
                  </a:lnTo>
                  <a:lnTo>
                    <a:pt x="2021990" y="9755622"/>
                  </a:lnTo>
                  <a:lnTo>
                    <a:pt x="2001149" y="9795871"/>
                  </a:lnTo>
                  <a:lnTo>
                    <a:pt x="1979583" y="9835529"/>
                  </a:lnTo>
                  <a:lnTo>
                    <a:pt x="1957286" y="9874568"/>
                  </a:lnTo>
                  <a:lnTo>
                    <a:pt x="1934250" y="9912960"/>
                  </a:lnTo>
                  <a:lnTo>
                    <a:pt x="1910465" y="9950676"/>
                  </a:lnTo>
                  <a:lnTo>
                    <a:pt x="1885924" y="9987689"/>
                  </a:lnTo>
                  <a:lnTo>
                    <a:pt x="1860620" y="10023970"/>
                  </a:lnTo>
                  <a:lnTo>
                    <a:pt x="1834543" y="10059493"/>
                  </a:lnTo>
                  <a:lnTo>
                    <a:pt x="1807686" y="10094228"/>
                  </a:lnTo>
                  <a:lnTo>
                    <a:pt x="1780042" y="10128149"/>
                  </a:lnTo>
                  <a:lnTo>
                    <a:pt x="1751601" y="10161226"/>
                  </a:lnTo>
                  <a:lnTo>
                    <a:pt x="1722355" y="10193432"/>
                  </a:lnTo>
                  <a:lnTo>
                    <a:pt x="1692298" y="10224740"/>
                  </a:lnTo>
                  <a:lnTo>
                    <a:pt x="1661420" y="10255121"/>
                  </a:lnTo>
                  <a:lnTo>
                    <a:pt x="1629715" y="10284546"/>
                  </a:lnTo>
                  <a:lnTo>
                    <a:pt x="1626908" y="10287000"/>
                  </a:lnTo>
                  <a:lnTo>
                    <a:pt x="1338" y="10287000"/>
                  </a:lnTo>
                  <a:lnTo>
                    <a:pt x="0" y="10287000"/>
                  </a:lnTo>
                  <a:lnTo>
                    <a:pt x="0" y="3983551"/>
                  </a:lnTo>
                  <a:close/>
                </a:path>
                <a:path w="2358390" h="10287000">
                  <a:moveTo>
                    <a:pt x="0" y="0"/>
                  </a:moveTo>
                  <a:lnTo>
                    <a:pt x="487749" y="0"/>
                  </a:lnTo>
                  <a:lnTo>
                    <a:pt x="403821" y="169044"/>
                  </a:lnTo>
                  <a:lnTo>
                    <a:pt x="36806" y="877724"/>
                  </a:lnTo>
                  <a:lnTo>
                    <a:pt x="0" y="9506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D789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0" y="0"/>
              <a:ext cx="4359910" cy="5468620"/>
            </a:xfrm>
            <a:custGeom>
              <a:avLst/>
              <a:gdLst/>
              <a:ahLst/>
              <a:cxnLst/>
              <a:rect l="l" t="t" r="r" b="b"/>
              <a:pathLst>
                <a:path w="4359910" h="5468620">
                  <a:moveTo>
                    <a:pt x="0" y="5468205"/>
                  </a:moveTo>
                  <a:lnTo>
                    <a:pt x="0" y="0"/>
                  </a:lnTo>
                  <a:lnTo>
                    <a:pt x="4359494" y="0"/>
                  </a:lnTo>
                  <a:lnTo>
                    <a:pt x="4353780" y="26229"/>
                  </a:lnTo>
                  <a:lnTo>
                    <a:pt x="4342073" y="72842"/>
                  </a:lnTo>
                  <a:lnTo>
                    <a:pt x="4328889" y="119044"/>
                  </a:lnTo>
                  <a:lnTo>
                    <a:pt x="4314224" y="164790"/>
                  </a:lnTo>
                  <a:lnTo>
                    <a:pt x="4298074" y="210034"/>
                  </a:lnTo>
                  <a:lnTo>
                    <a:pt x="4280437" y="254729"/>
                  </a:lnTo>
                  <a:lnTo>
                    <a:pt x="4261308" y="298828"/>
                  </a:lnTo>
                  <a:lnTo>
                    <a:pt x="4240685" y="342287"/>
                  </a:lnTo>
                  <a:lnTo>
                    <a:pt x="4218564" y="385058"/>
                  </a:lnTo>
                  <a:lnTo>
                    <a:pt x="4194940" y="427095"/>
                  </a:lnTo>
                  <a:lnTo>
                    <a:pt x="4169031" y="469637"/>
                  </a:lnTo>
                  <a:lnTo>
                    <a:pt x="4141853" y="511106"/>
                  </a:lnTo>
                  <a:lnTo>
                    <a:pt x="4113442" y="551514"/>
                  </a:lnTo>
                  <a:lnTo>
                    <a:pt x="4083835" y="590872"/>
                  </a:lnTo>
                  <a:lnTo>
                    <a:pt x="4053067" y="629194"/>
                  </a:lnTo>
                  <a:lnTo>
                    <a:pt x="4021175" y="666490"/>
                  </a:lnTo>
                  <a:lnTo>
                    <a:pt x="3988196" y="702773"/>
                  </a:lnTo>
                  <a:lnTo>
                    <a:pt x="3954165" y="738054"/>
                  </a:lnTo>
                  <a:lnTo>
                    <a:pt x="3919120" y="772346"/>
                  </a:lnTo>
                  <a:lnTo>
                    <a:pt x="3883096" y="805660"/>
                  </a:lnTo>
                  <a:lnTo>
                    <a:pt x="3846129" y="838009"/>
                  </a:lnTo>
                  <a:lnTo>
                    <a:pt x="3808257" y="869404"/>
                  </a:lnTo>
                  <a:lnTo>
                    <a:pt x="3769515" y="899857"/>
                  </a:lnTo>
                  <a:lnTo>
                    <a:pt x="3729940" y="929380"/>
                  </a:lnTo>
                  <a:lnTo>
                    <a:pt x="3689568" y="957986"/>
                  </a:lnTo>
                  <a:lnTo>
                    <a:pt x="3648435" y="985685"/>
                  </a:lnTo>
                  <a:lnTo>
                    <a:pt x="3606578" y="1012491"/>
                  </a:lnTo>
                  <a:lnTo>
                    <a:pt x="3564033" y="1038414"/>
                  </a:lnTo>
                  <a:lnTo>
                    <a:pt x="3520836" y="1063468"/>
                  </a:lnTo>
                  <a:lnTo>
                    <a:pt x="3477023" y="1087663"/>
                  </a:lnTo>
                  <a:lnTo>
                    <a:pt x="3432632" y="1111012"/>
                  </a:lnTo>
                  <a:lnTo>
                    <a:pt x="3387698" y="1133526"/>
                  </a:lnTo>
                  <a:lnTo>
                    <a:pt x="3342258" y="1155218"/>
                  </a:lnTo>
                  <a:lnTo>
                    <a:pt x="3296347" y="1176100"/>
                  </a:lnTo>
                  <a:lnTo>
                    <a:pt x="3250003" y="1196183"/>
                  </a:lnTo>
                  <a:lnTo>
                    <a:pt x="3203262" y="1215480"/>
                  </a:lnTo>
                  <a:lnTo>
                    <a:pt x="3156159" y="1234002"/>
                  </a:lnTo>
                  <a:lnTo>
                    <a:pt x="3108731" y="1251761"/>
                  </a:lnTo>
                  <a:lnTo>
                    <a:pt x="3061016" y="1268769"/>
                  </a:lnTo>
                  <a:lnTo>
                    <a:pt x="3013048" y="1285039"/>
                  </a:lnTo>
                  <a:lnTo>
                    <a:pt x="2964864" y="1300581"/>
                  </a:lnTo>
                  <a:lnTo>
                    <a:pt x="2916501" y="1315409"/>
                  </a:lnTo>
                  <a:lnTo>
                    <a:pt x="2867994" y="1329534"/>
                  </a:lnTo>
                  <a:lnTo>
                    <a:pt x="2819381" y="1342967"/>
                  </a:lnTo>
                  <a:lnTo>
                    <a:pt x="2770697" y="1355722"/>
                  </a:lnTo>
                  <a:lnTo>
                    <a:pt x="2721980" y="1367809"/>
                  </a:lnTo>
                  <a:lnTo>
                    <a:pt x="2673264" y="1379240"/>
                  </a:lnTo>
                  <a:lnTo>
                    <a:pt x="2623999" y="1390317"/>
                  </a:lnTo>
                  <a:lnTo>
                    <a:pt x="2574471" y="1401070"/>
                  </a:lnTo>
                  <a:lnTo>
                    <a:pt x="2524737" y="1411598"/>
                  </a:lnTo>
                  <a:lnTo>
                    <a:pt x="2374867" y="1442817"/>
                  </a:lnTo>
                  <a:lnTo>
                    <a:pt x="2324878" y="1453429"/>
                  </a:lnTo>
                  <a:lnTo>
                    <a:pt x="2274967" y="1464308"/>
                  </a:lnTo>
                  <a:lnTo>
                    <a:pt x="2225192" y="1475553"/>
                  </a:lnTo>
                  <a:lnTo>
                    <a:pt x="2175610" y="1487262"/>
                  </a:lnTo>
                  <a:lnTo>
                    <a:pt x="2126277" y="1499533"/>
                  </a:lnTo>
                  <a:lnTo>
                    <a:pt x="2077251" y="1512464"/>
                  </a:lnTo>
                  <a:lnTo>
                    <a:pt x="2028588" y="1526154"/>
                  </a:lnTo>
                  <a:lnTo>
                    <a:pt x="1980346" y="1540702"/>
                  </a:lnTo>
                  <a:lnTo>
                    <a:pt x="1932581" y="1556206"/>
                  </a:lnTo>
                  <a:lnTo>
                    <a:pt x="1885351" y="1572763"/>
                  </a:lnTo>
                  <a:lnTo>
                    <a:pt x="1838712" y="1590473"/>
                  </a:lnTo>
                  <a:lnTo>
                    <a:pt x="1792721" y="1609434"/>
                  </a:lnTo>
                  <a:lnTo>
                    <a:pt x="1747436" y="1629745"/>
                  </a:lnTo>
                  <a:lnTo>
                    <a:pt x="1702913" y="1651503"/>
                  </a:lnTo>
                  <a:lnTo>
                    <a:pt x="1659209" y="1674807"/>
                  </a:lnTo>
                  <a:lnTo>
                    <a:pt x="1616382" y="1699756"/>
                  </a:lnTo>
                  <a:lnTo>
                    <a:pt x="1574487" y="1726447"/>
                  </a:lnTo>
                  <a:lnTo>
                    <a:pt x="1533583" y="1754980"/>
                  </a:lnTo>
                  <a:lnTo>
                    <a:pt x="1493726" y="1785452"/>
                  </a:lnTo>
                  <a:lnTo>
                    <a:pt x="1455839" y="1817265"/>
                  </a:lnTo>
                  <a:lnTo>
                    <a:pt x="1419641" y="1850514"/>
                  </a:lnTo>
                  <a:lnTo>
                    <a:pt x="1385093" y="1885142"/>
                  </a:lnTo>
                  <a:lnTo>
                    <a:pt x="1352158" y="1921088"/>
                  </a:lnTo>
                  <a:lnTo>
                    <a:pt x="1320797" y="1958294"/>
                  </a:lnTo>
                  <a:lnTo>
                    <a:pt x="1290972" y="1996698"/>
                  </a:lnTo>
                  <a:lnTo>
                    <a:pt x="1262646" y="2036243"/>
                  </a:lnTo>
                  <a:lnTo>
                    <a:pt x="1235780" y="2076869"/>
                  </a:lnTo>
                  <a:lnTo>
                    <a:pt x="1210337" y="2118516"/>
                  </a:lnTo>
                  <a:lnTo>
                    <a:pt x="1186279" y="2161125"/>
                  </a:lnTo>
                  <a:lnTo>
                    <a:pt x="1163567" y="2204637"/>
                  </a:lnTo>
                  <a:lnTo>
                    <a:pt x="1142163" y="2248992"/>
                  </a:lnTo>
                  <a:lnTo>
                    <a:pt x="1122031" y="2294130"/>
                  </a:lnTo>
                  <a:lnTo>
                    <a:pt x="1103131" y="2339993"/>
                  </a:lnTo>
                  <a:lnTo>
                    <a:pt x="1085425" y="2386520"/>
                  </a:lnTo>
                  <a:lnTo>
                    <a:pt x="1068876" y="2433653"/>
                  </a:lnTo>
                  <a:lnTo>
                    <a:pt x="1053446" y="2481332"/>
                  </a:lnTo>
                  <a:lnTo>
                    <a:pt x="1039097" y="2529497"/>
                  </a:lnTo>
                  <a:lnTo>
                    <a:pt x="1025791" y="2578090"/>
                  </a:lnTo>
                  <a:lnTo>
                    <a:pt x="1013489" y="2627050"/>
                  </a:lnTo>
                  <a:lnTo>
                    <a:pt x="1002154" y="2676319"/>
                  </a:lnTo>
                  <a:lnTo>
                    <a:pt x="991747" y="2725837"/>
                  </a:lnTo>
                  <a:lnTo>
                    <a:pt x="982232" y="2775544"/>
                  </a:lnTo>
                  <a:lnTo>
                    <a:pt x="973570" y="2825381"/>
                  </a:lnTo>
                  <a:lnTo>
                    <a:pt x="965722" y="2875289"/>
                  </a:lnTo>
                  <a:lnTo>
                    <a:pt x="958651" y="2925208"/>
                  </a:lnTo>
                  <a:lnTo>
                    <a:pt x="952319" y="2975079"/>
                  </a:lnTo>
                  <a:lnTo>
                    <a:pt x="946689" y="3024843"/>
                  </a:lnTo>
                  <a:lnTo>
                    <a:pt x="941721" y="3074439"/>
                  </a:lnTo>
                  <a:lnTo>
                    <a:pt x="902431" y="3537591"/>
                  </a:lnTo>
                  <a:lnTo>
                    <a:pt x="893743" y="3631548"/>
                  </a:lnTo>
                  <a:lnTo>
                    <a:pt x="884233" y="3725559"/>
                  </a:lnTo>
                  <a:lnTo>
                    <a:pt x="879097" y="3772533"/>
                  </a:lnTo>
                  <a:lnTo>
                    <a:pt x="873667" y="3819459"/>
                  </a:lnTo>
                  <a:lnTo>
                    <a:pt x="867916" y="3866315"/>
                  </a:lnTo>
                  <a:lnTo>
                    <a:pt x="861812" y="3913082"/>
                  </a:lnTo>
                  <a:lnTo>
                    <a:pt x="855328" y="3959738"/>
                  </a:lnTo>
                  <a:lnTo>
                    <a:pt x="848434" y="4006262"/>
                  </a:lnTo>
                  <a:lnTo>
                    <a:pt x="841101" y="4052633"/>
                  </a:lnTo>
                  <a:lnTo>
                    <a:pt x="833299" y="4098832"/>
                  </a:lnTo>
                  <a:lnTo>
                    <a:pt x="825000" y="4144837"/>
                  </a:lnTo>
                  <a:lnTo>
                    <a:pt x="816174" y="4190628"/>
                  </a:lnTo>
                  <a:lnTo>
                    <a:pt x="806792" y="4236183"/>
                  </a:lnTo>
                  <a:lnTo>
                    <a:pt x="796824" y="4281482"/>
                  </a:lnTo>
                  <a:lnTo>
                    <a:pt x="786242" y="4326505"/>
                  </a:lnTo>
                  <a:lnTo>
                    <a:pt x="775017" y="4371230"/>
                  </a:lnTo>
                  <a:lnTo>
                    <a:pt x="763118" y="4415637"/>
                  </a:lnTo>
                  <a:lnTo>
                    <a:pt x="750517" y="4459705"/>
                  </a:lnTo>
                  <a:lnTo>
                    <a:pt x="737185" y="4503413"/>
                  </a:lnTo>
                  <a:lnTo>
                    <a:pt x="723093" y="4546740"/>
                  </a:lnTo>
                  <a:lnTo>
                    <a:pt x="708210" y="4589667"/>
                  </a:lnTo>
                  <a:lnTo>
                    <a:pt x="692509" y="4632171"/>
                  </a:lnTo>
                  <a:lnTo>
                    <a:pt x="675959" y="4674233"/>
                  </a:lnTo>
                  <a:lnTo>
                    <a:pt x="658533" y="4715831"/>
                  </a:lnTo>
                  <a:lnTo>
                    <a:pt x="640199" y="4756945"/>
                  </a:lnTo>
                  <a:lnTo>
                    <a:pt x="620930" y="4797554"/>
                  </a:lnTo>
                  <a:lnTo>
                    <a:pt x="600695" y="4837637"/>
                  </a:lnTo>
                  <a:lnTo>
                    <a:pt x="579467" y="4877174"/>
                  </a:lnTo>
                  <a:lnTo>
                    <a:pt x="557214" y="4916144"/>
                  </a:lnTo>
                  <a:lnTo>
                    <a:pt x="533910" y="4954525"/>
                  </a:lnTo>
                  <a:lnTo>
                    <a:pt x="509523" y="4992299"/>
                  </a:lnTo>
                  <a:lnTo>
                    <a:pt x="484025" y="5029442"/>
                  </a:lnTo>
                  <a:lnTo>
                    <a:pt x="457387" y="5065936"/>
                  </a:lnTo>
                  <a:lnTo>
                    <a:pt x="429579" y="5101758"/>
                  </a:lnTo>
                  <a:lnTo>
                    <a:pt x="400573" y="5136889"/>
                  </a:lnTo>
                  <a:lnTo>
                    <a:pt x="370338" y="5171307"/>
                  </a:lnTo>
                  <a:lnTo>
                    <a:pt x="338846" y="5204993"/>
                  </a:lnTo>
                  <a:lnTo>
                    <a:pt x="306068" y="5237924"/>
                  </a:lnTo>
                  <a:lnTo>
                    <a:pt x="271975" y="5270081"/>
                  </a:lnTo>
                  <a:lnTo>
                    <a:pt x="236536" y="5301442"/>
                  </a:lnTo>
                  <a:lnTo>
                    <a:pt x="199724" y="5331987"/>
                  </a:lnTo>
                  <a:lnTo>
                    <a:pt x="161508" y="5361695"/>
                  </a:lnTo>
                  <a:lnTo>
                    <a:pt x="121860" y="5390546"/>
                  </a:lnTo>
                  <a:lnTo>
                    <a:pt x="80750" y="5418518"/>
                  </a:lnTo>
                  <a:lnTo>
                    <a:pt x="38149" y="5445591"/>
                  </a:lnTo>
                  <a:lnTo>
                    <a:pt x="0" y="5468205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" name="object 5" descr=""/>
          <p:cNvGrpSpPr/>
          <p:nvPr/>
        </p:nvGrpSpPr>
        <p:grpSpPr>
          <a:xfrm>
            <a:off x="4752189" y="1314275"/>
            <a:ext cx="13536294" cy="8973185"/>
            <a:chOff x="4752189" y="1314275"/>
            <a:chExt cx="13536294" cy="8973185"/>
          </a:xfrm>
        </p:grpSpPr>
        <p:sp>
          <p:nvSpPr>
            <p:cNvPr id="6" name="object 6" descr=""/>
            <p:cNvSpPr/>
            <p:nvPr/>
          </p:nvSpPr>
          <p:spPr>
            <a:xfrm>
              <a:off x="14340976" y="7278252"/>
              <a:ext cx="3947160" cy="3009265"/>
            </a:xfrm>
            <a:custGeom>
              <a:avLst/>
              <a:gdLst/>
              <a:ahLst/>
              <a:cxnLst/>
              <a:rect l="l" t="t" r="r" b="b"/>
              <a:pathLst>
                <a:path w="3947159" h="3009265">
                  <a:moveTo>
                    <a:pt x="3947022" y="0"/>
                  </a:moveTo>
                  <a:lnTo>
                    <a:pt x="3947022" y="3008747"/>
                  </a:lnTo>
                  <a:lnTo>
                    <a:pt x="0" y="3008747"/>
                  </a:lnTo>
                  <a:lnTo>
                    <a:pt x="23035" y="2995523"/>
                  </a:lnTo>
                  <a:lnTo>
                    <a:pt x="65711" y="2972559"/>
                  </a:lnTo>
                  <a:lnTo>
                    <a:pt x="109048" y="2950712"/>
                  </a:lnTo>
                  <a:lnTo>
                    <a:pt x="153014" y="2929962"/>
                  </a:lnTo>
                  <a:lnTo>
                    <a:pt x="197577" y="2910290"/>
                  </a:lnTo>
                  <a:lnTo>
                    <a:pt x="242703" y="2891676"/>
                  </a:lnTo>
                  <a:lnTo>
                    <a:pt x="288362" y="2874100"/>
                  </a:lnTo>
                  <a:lnTo>
                    <a:pt x="334520" y="2857544"/>
                  </a:lnTo>
                  <a:lnTo>
                    <a:pt x="381146" y="2841988"/>
                  </a:lnTo>
                  <a:lnTo>
                    <a:pt x="428206" y="2827413"/>
                  </a:lnTo>
                  <a:lnTo>
                    <a:pt x="475670" y="2813798"/>
                  </a:lnTo>
                  <a:lnTo>
                    <a:pt x="523503" y="2801124"/>
                  </a:lnTo>
                  <a:lnTo>
                    <a:pt x="571675" y="2789373"/>
                  </a:lnTo>
                  <a:lnTo>
                    <a:pt x="620153" y="2778523"/>
                  </a:lnTo>
                  <a:lnTo>
                    <a:pt x="668903" y="2768557"/>
                  </a:lnTo>
                  <a:lnTo>
                    <a:pt x="717896" y="2759455"/>
                  </a:lnTo>
                  <a:lnTo>
                    <a:pt x="767097" y="2751196"/>
                  </a:lnTo>
                  <a:lnTo>
                    <a:pt x="816474" y="2743762"/>
                  </a:lnTo>
                  <a:lnTo>
                    <a:pt x="865996" y="2737133"/>
                  </a:lnTo>
                  <a:lnTo>
                    <a:pt x="915630" y="2731289"/>
                  </a:lnTo>
                  <a:lnTo>
                    <a:pt x="965343" y="2726211"/>
                  </a:lnTo>
                  <a:lnTo>
                    <a:pt x="1015104" y="2721880"/>
                  </a:lnTo>
                  <a:lnTo>
                    <a:pt x="1064880" y="2718277"/>
                  </a:lnTo>
                  <a:lnTo>
                    <a:pt x="1114639" y="2715380"/>
                  </a:lnTo>
                  <a:lnTo>
                    <a:pt x="1164348" y="2713172"/>
                  </a:lnTo>
                  <a:lnTo>
                    <a:pt x="1213975" y="2711633"/>
                  </a:lnTo>
                  <a:lnTo>
                    <a:pt x="1263488" y="2710743"/>
                  </a:lnTo>
                  <a:lnTo>
                    <a:pt x="1312855" y="2710482"/>
                  </a:lnTo>
                  <a:lnTo>
                    <a:pt x="1362671" y="2710684"/>
                  </a:lnTo>
                  <a:lnTo>
                    <a:pt x="1412670" y="2711256"/>
                  </a:lnTo>
                  <a:lnTo>
                    <a:pt x="1462817" y="2712089"/>
                  </a:lnTo>
                  <a:lnTo>
                    <a:pt x="1613819" y="2715086"/>
                  </a:lnTo>
                  <a:lnTo>
                    <a:pt x="1664230" y="2715894"/>
                  </a:lnTo>
                  <a:lnTo>
                    <a:pt x="1714624" y="2716428"/>
                  </a:lnTo>
                  <a:lnTo>
                    <a:pt x="1764968" y="2716581"/>
                  </a:lnTo>
                  <a:lnTo>
                    <a:pt x="1815229" y="2716245"/>
                  </a:lnTo>
                  <a:lnTo>
                    <a:pt x="1865374" y="2715313"/>
                  </a:lnTo>
                  <a:lnTo>
                    <a:pt x="1915370" y="2713679"/>
                  </a:lnTo>
                  <a:lnTo>
                    <a:pt x="1965183" y="2711235"/>
                  </a:lnTo>
                  <a:lnTo>
                    <a:pt x="2014781" y="2707874"/>
                  </a:lnTo>
                  <a:lnTo>
                    <a:pt x="2064130" y="2703488"/>
                  </a:lnTo>
                  <a:lnTo>
                    <a:pt x="2113198" y="2697971"/>
                  </a:lnTo>
                  <a:lnTo>
                    <a:pt x="2161951" y="2691215"/>
                  </a:lnTo>
                  <a:lnTo>
                    <a:pt x="2210356" y="2683114"/>
                  </a:lnTo>
                  <a:lnTo>
                    <a:pt x="2258380" y="2673559"/>
                  </a:lnTo>
                  <a:lnTo>
                    <a:pt x="2305989" y="2662445"/>
                  </a:lnTo>
                  <a:lnTo>
                    <a:pt x="2353152" y="2649663"/>
                  </a:lnTo>
                  <a:lnTo>
                    <a:pt x="2399834" y="2635106"/>
                  </a:lnTo>
                  <a:lnTo>
                    <a:pt x="2446003" y="2618668"/>
                  </a:lnTo>
                  <a:lnTo>
                    <a:pt x="2491625" y="2600242"/>
                  </a:lnTo>
                  <a:lnTo>
                    <a:pt x="2536668" y="2579719"/>
                  </a:lnTo>
                  <a:lnTo>
                    <a:pt x="2580111" y="2557473"/>
                  </a:lnTo>
                  <a:lnTo>
                    <a:pt x="2622247" y="2533473"/>
                  </a:lnTo>
                  <a:lnTo>
                    <a:pt x="2663100" y="2507784"/>
                  </a:lnTo>
                  <a:lnTo>
                    <a:pt x="2702692" y="2480473"/>
                  </a:lnTo>
                  <a:lnTo>
                    <a:pt x="2741048" y="2451603"/>
                  </a:lnTo>
                  <a:lnTo>
                    <a:pt x="2778191" y="2421242"/>
                  </a:lnTo>
                  <a:lnTo>
                    <a:pt x="2814143" y="2389454"/>
                  </a:lnTo>
                  <a:lnTo>
                    <a:pt x="2848930" y="2356304"/>
                  </a:lnTo>
                  <a:lnTo>
                    <a:pt x="2882573" y="2321859"/>
                  </a:lnTo>
                  <a:lnTo>
                    <a:pt x="2915097" y="2286184"/>
                  </a:lnTo>
                  <a:lnTo>
                    <a:pt x="2946524" y="2249345"/>
                  </a:lnTo>
                  <a:lnTo>
                    <a:pt x="2976879" y="2211406"/>
                  </a:lnTo>
                  <a:lnTo>
                    <a:pt x="3006185" y="2172434"/>
                  </a:lnTo>
                  <a:lnTo>
                    <a:pt x="3034465" y="2132494"/>
                  </a:lnTo>
                  <a:lnTo>
                    <a:pt x="3061742" y="2091651"/>
                  </a:lnTo>
                  <a:lnTo>
                    <a:pt x="3088041" y="2049971"/>
                  </a:lnTo>
                  <a:lnTo>
                    <a:pt x="3113384" y="2007520"/>
                  </a:lnTo>
                  <a:lnTo>
                    <a:pt x="3137795" y="1964362"/>
                  </a:lnTo>
                  <a:lnTo>
                    <a:pt x="3161297" y="1920564"/>
                  </a:lnTo>
                  <a:lnTo>
                    <a:pt x="3183914" y="1876191"/>
                  </a:lnTo>
                  <a:lnTo>
                    <a:pt x="3205670" y="1831309"/>
                  </a:lnTo>
                  <a:lnTo>
                    <a:pt x="3226587" y="1785982"/>
                  </a:lnTo>
                  <a:lnTo>
                    <a:pt x="3246689" y="1740277"/>
                  </a:lnTo>
                  <a:lnTo>
                    <a:pt x="3265999" y="1694259"/>
                  </a:lnTo>
                  <a:lnTo>
                    <a:pt x="3284542" y="1647993"/>
                  </a:lnTo>
                  <a:lnTo>
                    <a:pt x="3302339" y="1601546"/>
                  </a:lnTo>
                  <a:lnTo>
                    <a:pt x="3319416" y="1554982"/>
                  </a:lnTo>
                  <a:lnTo>
                    <a:pt x="3335795" y="1508367"/>
                  </a:lnTo>
                  <a:lnTo>
                    <a:pt x="3351499" y="1461766"/>
                  </a:lnTo>
                  <a:lnTo>
                    <a:pt x="3493802" y="1017403"/>
                  </a:lnTo>
                  <a:lnTo>
                    <a:pt x="3523428" y="927441"/>
                  </a:lnTo>
                  <a:lnTo>
                    <a:pt x="3553904" y="837635"/>
                  </a:lnTo>
                  <a:lnTo>
                    <a:pt x="3569523" y="792860"/>
                  </a:lnTo>
                  <a:lnTo>
                    <a:pt x="3585429" y="748207"/>
                  </a:lnTo>
                  <a:lnTo>
                    <a:pt x="3601647" y="703703"/>
                  </a:lnTo>
                  <a:lnTo>
                    <a:pt x="3618201" y="659378"/>
                  </a:lnTo>
                  <a:lnTo>
                    <a:pt x="3635116" y="615258"/>
                  </a:lnTo>
                  <a:lnTo>
                    <a:pt x="3652417" y="571372"/>
                  </a:lnTo>
                  <a:lnTo>
                    <a:pt x="3670129" y="527746"/>
                  </a:lnTo>
                  <a:lnTo>
                    <a:pt x="3688277" y="484409"/>
                  </a:lnTo>
                  <a:lnTo>
                    <a:pt x="3706885" y="441389"/>
                  </a:lnTo>
                  <a:lnTo>
                    <a:pt x="3725978" y="398714"/>
                  </a:lnTo>
                  <a:lnTo>
                    <a:pt x="3745580" y="356410"/>
                  </a:lnTo>
                  <a:lnTo>
                    <a:pt x="3765717" y="314507"/>
                  </a:lnTo>
                  <a:lnTo>
                    <a:pt x="3786414" y="273031"/>
                  </a:lnTo>
                  <a:lnTo>
                    <a:pt x="3807694" y="232011"/>
                  </a:lnTo>
                  <a:lnTo>
                    <a:pt x="3829583" y="191474"/>
                  </a:lnTo>
                  <a:lnTo>
                    <a:pt x="3852106" y="151448"/>
                  </a:lnTo>
                  <a:lnTo>
                    <a:pt x="3875287" y="111961"/>
                  </a:lnTo>
                  <a:lnTo>
                    <a:pt x="3899152" y="73040"/>
                  </a:lnTo>
                  <a:lnTo>
                    <a:pt x="3923724" y="34714"/>
                  </a:lnTo>
                  <a:lnTo>
                    <a:pt x="3947022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52189" y="1314275"/>
              <a:ext cx="9953624" cy="7067549"/>
            </a:xfrm>
            <a:prstGeom prst="rect">
              <a:avLst/>
            </a:prstGeom>
          </p:spPr>
        </p:pic>
      </p:grpSp>
      <p:grpSp>
        <p:nvGrpSpPr>
          <p:cNvPr id="8" name="object 8" descr=""/>
          <p:cNvGrpSpPr/>
          <p:nvPr/>
        </p:nvGrpSpPr>
        <p:grpSpPr>
          <a:xfrm>
            <a:off x="347498" y="7118805"/>
            <a:ext cx="1362075" cy="2533650"/>
            <a:chOff x="347498" y="7118805"/>
            <a:chExt cx="1362075" cy="2533650"/>
          </a:xfrm>
        </p:grpSpPr>
        <p:sp>
          <p:nvSpPr>
            <p:cNvPr id="9" name="object 9" descr=""/>
            <p:cNvSpPr/>
            <p:nvPr/>
          </p:nvSpPr>
          <p:spPr>
            <a:xfrm>
              <a:off x="442115" y="8094885"/>
              <a:ext cx="1172845" cy="1557655"/>
            </a:xfrm>
            <a:custGeom>
              <a:avLst/>
              <a:gdLst/>
              <a:ahLst/>
              <a:cxnLst/>
              <a:rect l="l" t="t" r="r" b="b"/>
              <a:pathLst>
                <a:path w="1172845" h="1557654">
                  <a:moveTo>
                    <a:pt x="586420" y="1557067"/>
                  </a:moveTo>
                  <a:lnTo>
                    <a:pt x="512871" y="1555286"/>
                  </a:lnTo>
                  <a:lnTo>
                    <a:pt x="442045" y="1550190"/>
                  </a:lnTo>
                  <a:lnTo>
                    <a:pt x="374492" y="1542152"/>
                  </a:lnTo>
                  <a:lnTo>
                    <a:pt x="310763" y="1531544"/>
                  </a:lnTo>
                  <a:lnTo>
                    <a:pt x="251407" y="1518738"/>
                  </a:lnTo>
                  <a:lnTo>
                    <a:pt x="196975" y="1504105"/>
                  </a:lnTo>
                  <a:lnTo>
                    <a:pt x="148016" y="1488019"/>
                  </a:lnTo>
                  <a:lnTo>
                    <a:pt x="105080" y="1470851"/>
                  </a:lnTo>
                  <a:lnTo>
                    <a:pt x="68718" y="1452973"/>
                  </a:lnTo>
                  <a:lnTo>
                    <a:pt x="17912" y="1416578"/>
                  </a:lnTo>
                  <a:lnTo>
                    <a:pt x="0" y="1381809"/>
                  </a:lnTo>
                  <a:lnTo>
                    <a:pt x="0" y="1104738"/>
                  </a:lnTo>
                  <a:lnTo>
                    <a:pt x="459421" y="878319"/>
                  </a:lnTo>
                  <a:lnTo>
                    <a:pt x="0" y="128658"/>
                  </a:lnTo>
                  <a:lnTo>
                    <a:pt x="0" y="0"/>
                  </a:lnTo>
                  <a:lnTo>
                    <a:pt x="1172841" y="0"/>
                  </a:lnTo>
                  <a:lnTo>
                    <a:pt x="1172841" y="1381809"/>
                  </a:lnTo>
                  <a:lnTo>
                    <a:pt x="1168271" y="1398804"/>
                  </a:lnTo>
                  <a:lnTo>
                    <a:pt x="1133362" y="1434758"/>
                  </a:lnTo>
                  <a:lnTo>
                    <a:pt x="1067760" y="1470851"/>
                  </a:lnTo>
                  <a:lnTo>
                    <a:pt x="1024825" y="1488019"/>
                  </a:lnTo>
                  <a:lnTo>
                    <a:pt x="975866" y="1504105"/>
                  </a:lnTo>
                  <a:lnTo>
                    <a:pt x="921433" y="1518738"/>
                  </a:lnTo>
                  <a:lnTo>
                    <a:pt x="862078" y="1531544"/>
                  </a:lnTo>
                  <a:lnTo>
                    <a:pt x="798349" y="1542152"/>
                  </a:lnTo>
                  <a:lnTo>
                    <a:pt x="730796" y="1550190"/>
                  </a:lnTo>
                  <a:lnTo>
                    <a:pt x="659970" y="1555286"/>
                  </a:lnTo>
                  <a:lnTo>
                    <a:pt x="586420" y="1557067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442115" y="8094885"/>
              <a:ext cx="1172845" cy="177800"/>
            </a:xfrm>
            <a:custGeom>
              <a:avLst/>
              <a:gdLst/>
              <a:ahLst/>
              <a:cxnLst/>
              <a:rect l="l" t="t" r="r" b="b"/>
              <a:pathLst>
                <a:path w="1172845" h="177800">
                  <a:moveTo>
                    <a:pt x="586420" y="177791"/>
                  </a:moveTo>
                  <a:lnTo>
                    <a:pt x="523754" y="177177"/>
                  </a:lnTo>
                  <a:lnTo>
                    <a:pt x="524415" y="177177"/>
                  </a:lnTo>
                  <a:lnTo>
                    <a:pt x="463402" y="175373"/>
                  </a:lnTo>
                  <a:lnTo>
                    <a:pt x="463884" y="175373"/>
                  </a:lnTo>
                  <a:lnTo>
                    <a:pt x="404775" y="172433"/>
                  </a:lnTo>
                  <a:lnTo>
                    <a:pt x="405199" y="172433"/>
                  </a:lnTo>
                  <a:lnTo>
                    <a:pt x="348238" y="168411"/>
                  </a:lnTo>
                  <a:lnTo>
                    <a:pt x="348615" y="168411"/>
                  </a:lnTo>
                  <a:lnTo>
                    <a:pt x="295705" y="163515"/>
                  </a:lnTo>
                  <a:lnTo>
                    <a:pt x="244067" y="157530"/>
                  </a:lnTo>
                  <a:lnTo>
                    <a:pt x="195160" y="150615"/>
                  </a:lnTo>
                  <a:lnTo>
                    <a:pt x="149224" y="142822"/>
                  </a:lnTo>
                  <a:lnTo>
                    <a:pt x="106499" y="134198"/>
                  </a:lnTo>
                  <a:lnTo>
                    <a:pt x="67226" y="124793"/>
                  </a:lnTo>
                  <a:lnTo>
                    <a:pt x="0" y="103838"/>
                  </a:lnTo>
                  <a:lnTo>
                    <a:pt x="0" y="0"/>
                  </a:lnTo>
                  <a:lnTo>
                    <a:pt x="1172841" y="0"/>
                  </a:lnTo>
                  <a:lnTo>
                    <a:pt x="1172841" y="103838"/>
                  </a:lnTo>
                  <a:lnTo>
                    <a:pt x="1105615" y="124617"/>
                  </a:lnTo>
                  <a:lnTo>
                    <a:pt x="1066342" y="133984"/>
                  </a:lnTo>
                  <a:lnTo>
                    <a:pt x="1023617" y="142597"/>
                  </a:lnTo>
                  <a:lnTo>
                    <a:pt x="977680" y="150400"/>
                  </a:lnTo>
                  <a:lnTo>
                    <a:pt x="928773" y="157340"/>
                  </a:lnTo>
                  <a:lnTo>
                    <a:pt x="877136" y="163362"/>
                  </a:lnTo>
                  <a:lnTo>
                    <a:pt x="823009" y="168411"/>
                  </a:lnTo>
                  <a:lnTo>
                    <a:pt x="766633" y="172433"/>
                  </a:lnTo>
                  <a:lnTo>
                    <a:pt x="708249" y="175373"/>
                  </a:lnTo>
                  <a:lnTo>
                    <a:pt x="648098" y="177177"/>
                  </a:lnTo>
                  <a:lnTo>
                    <a:pt x="586420" y="177791"/>
                  </a:lnTo>
                  <a:close/>
                </a:path>
              </a:pathLst>
            </a:custGeom>
            <a:solidFill>
              <a:srgbClr val="2D1A0D">
                <a:alpha val="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347498" y="7923172"/>
              <a:ext cx="1362075" cy="247015"/>
            </a:xfrm>
            <a:custGeom>
              <a:avLst/>
              <a:gdLst/>
              <a:ahLst/>
              <a:cxnLst/>
              <a:rect l="l" t="t" r="r" b="b"/>
              <a:pathLst>
                <a:path w="1362075" h="247015">
                  <a:moveTo>
                    <a:pt x="681037" y="246679"/>
                  </a:moveTo>
                  <a:lnTo>
                    <a:pt x="606863" y="245796"/>
                  </a:lnTo>
                  <a:lnTo>
                    <a:pt x="534995" y="243210"/>
                  </a:lnTo>
                  <a:lnTo>
                    <a:pt x="465849" y="239012"/>
                  </a:lnTo>
                  <a:lnTo>
                    <a:pt x="399842" y="233296"/>
                  </a:lnTo>
                  <a:lnTo>
                    <a:pt x="337389" y="226155"/>
                  </a:lnTo>
                  <a:lnTo>
                    <a:pt x="278907" y="217681"/>
                  </a:lnTo>
                  <a:lnTo>
                    <a:pt x="224813" y="207967"/>
                  </a:lnTo>
                  <a:lnTo>
                    <a:pt x="175524" y="197106"/>
                  </a:lnTo>
                  <a:lnTo>
                    <a:pt x="131455" y="185190"/>
                  </a:lnTo>
                  <a:lnTo>
                    <a:pt x="93023" y="172313"/>
                  </a:lnTo>
                  <a:lnTo>
                    <a:pt x="34737" y="144044"/>
                  </a:lnTo>
                  <a:lnTo>
                    <a:pt x="3998" y="113041"/>
                  </a:lnTo>
                  <a:lnTo>
                    <a:pt x="0" y="96746"/>
                  </a:lnTo>
                  <a:lnTo>
                    <a:pt x="0" y="0"/>
                  </a:lnTo>
                  <a:lnTo>
                    <a:pt x="1362074" y="0"/>
                  </a:lnTo>
                  <a:lnTo>
                    <a:pt x="1362074" y="96746"/>
                  </a:lnTo>
                  <a:lnTo>
                    <a:pt x="1327336" y="144239"/>
                  </a:lnTo>
                  <a:lnTo>
                    <a:pt x="1269051" y="172538"/>
                  </a:lnTo>
                  <a:lnTo>
                    <a:pt x="1230619" y="185409"/>
                  </a:lnTo>
                  <a:lnTo>
                    <a:pt x="1186550" y="197308"/>
                  </a:lnTo>
                  <a:lnTo>
                    <a:pt x="1137261" y="208144"/>
                  </a:lnTo>
                  <a:lnTo>
                    <a:pt x="1083167" y="217827"/>
                  </a:lnTo>
                  <a:lnTo>
                    <a:pt x="1024685" y="226268"/>
                  </a:lnTo>
                  <a:lnTo>
                    <a:pt x="962232" y="233376"/>
                  </a:lnTo>
                  <a:lnTo>
                    <a:pt x="896224" y="239061"/>
                  </a:lnTo>
                  <a:lnTo>
                    <a:pt x="827078" y="243233"/>
                  </a:lnTo>
                  <a:lnTo>
                    <a:pt x="755210" y="245802"/>
                  </a:lnTo>
                  <a:lnTo>
                    <a:pt x="681037" y="246679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347498" y="7773240"/>
              <a:ext cx="1362075" cy="300355"/>
            </a:xfrm>
            <a:custGeom>
              <a:avLst/>
              <a:gdLst/>
              <a:ahLst/>
              <a:cxnLst/>
              <a:rect l="l" t="t" r="r" b="b"/>
              <a:pathLst>
                <a:path w="1362075" h="300354">
                  <a:moveTo>
                    <a:pt x="681037" y="299864"/>
                  </a:moveTo>
                  <a:lnTo>
                    <a:pt x="606863" y="298988"/>
                  </a:lnTo>
                  <a:lnTo>
                    <a:pt x="534995" y="296418"/>
                  </a:lnTo>
                  <a:lnTo>
                    <a:pt x="465849" y="292246"/>
                  </a:lnTo>
                  <a:lnTo>
                    <a:pt x="399842" y="286561"/>
                  </a:lnTo>
                  <a:lnTo>
                    <a:pt x="337389" y="279453"/>
                  </a:lnTo>
                  <a:lnTo>
                    <a:pt x="278907" y="271012"/>
                  </a:lnTo>
                  <a:lnTo>
                    <a:pt x="224813" y="261329"/>
                  </a:lnTo>
                  <a:lnTo>
                    <a:pt x="175524" y="250493"/>
                  </a:lnTo>
                  <a:lnTo>
                    <a:pt x="131455" y="238595"/>
                  </a:lnTo>
                  <a:lnTo>
                    <a:pt x="93023" y="225724"/>
                  </a:lnTo>
                  <a:lnTo>
                    <a:pt x="34737" y="197424"/>
                  </a:lnTo>
                  <a:lnTo>
                    <a:pt x="3998" y="166315"/>
                  </a:lnTo>
                  <a:lnTo>
                    <a:pt x="0" y="149932"/>
                  </a:lnTo>
                  <a:lnTo>
                    <a:pt x="3998" y="133549"/>
                  </a:lnTo>
                  <a:lnTo>
                    <a:pt x="34737" y="102440"/>
                  </a:lnTo>
                  <a:lnTo>
                    <a:pt x="93023" y="74140"/>
                  </a:lnTo>
                  <a:lnTo>
                    <a:pt x="131455" y="61269"/>
                  </a:lnTo>
                  <a:lnTo>
                    <a:pt x="175524" y="49371"/>
                  </a:lnTo>
                  <a:lnTo>
                    <a:pt x="224813" y="38535"/>
                  </a:lnTo>
                  <a:lnTo>
                    <a:pt x="278907" y="28851"/>
                  </a:lnTo>
                  <a:lnTo>
                    <a:pt x="337389" y="20411"/>
                  </a:lnTo>
                  <a:lnTo>
                    <a:pt x="399842" y="13303"/>
                  </a:lnTo>
                  <a:lnTo>
                    <a:pt x="465849" y="7618"/>
                  </a:lnTo>
                  <a:lnTo>
                    <a:pt x="534995" y="3445"/>
                  </a:lnTo>
                  <a:lnTo>
                    <a:pt x="606863" y="876"/>
                  </a:lnTo>
                  <a:lnTo>
                    <a:pt x="681037" y="0"/>
                  </a:lnTo>
                  <a:lnTo>
                    <a:pt x="755210" y="876"/>
                  </a:lnTo>
                  <a:lnTo>
                    <a:pt x="827078" y="3445"/>
                  </a:lnTo>
                  <a:lnTo>
                    <a:pt x="896224" y="7618"/>
                  </a:lnTo>
                  <a:lnTo>
                    <a:pt x="962232" y="13303"/>
                  </a:lnTo>
                  <a:lnTo>
                    <a:pt x="1024685" y="20411"/>
                  </a:lnTo>
                  <a:lnTo>
                    <a:pt x="1083167" y="28851"/>
                  </a:lnTo>
                  <a:lnTo>
                    <a:pt x="1137261" y="38535"/>
                  </a:lnTo>
                  <a:lnTo>
                    <a:pt x="1186550" y="49371"/>
                  </a:lnTo>
                  <a:lnTo>
                    <a:pt x="1230619" y="61269"/>
                  </a:lnTo>
                  <a:lnTo>
                    <a:pt x="1269051" y="74140"/>
                  </a:lnTo>
                  <a:lnTo>
                    <a:pt x="1327336" y="102440"/>
                  </a:lnTo>
                  <a:lnTo>
                    <a:pt x="1358076" y="133549"/>
                  </a:lnTo>
                  <a:lnTo>
                    <a:pt x="1362074" y="149932"/>
                  </a:lnTo>
                  <a:lnTo>
                    <a:pt x="1358076" y="166315"/>
                  </a:lnTo>
                  <a:lnTo>
                    <a:pt x="1327336" y="197424"/>
                  </a:lnTo>
                  <a:lnTo>
                    <a:pt x="1269051" y="225724"/>
                  </a:lnTo>
                  <a:lnTo>
                    <a:pt x="1230619" y="238595"/>
                  </a:lnTo>
                  <a:lnTo>
                    <a:pt x="1186550" y="250493"/>
                  </a:lnTo>
                  <a:lnTo>
                    <a:pt x="1137261" y="261329"/>
                  </a:lnTo>
                  <a:lnTo>
                    <a:pt x="1083167" y="271012"/>
                  </a:lnTo>
                  <a:lnTo>
                    <a:pt x="1024685" y="279453"/>
                  </a:lnTo>
                  <a:lnTo>
                    <a:pt x="962232" y="286561"/>
                  </a:lnTo>
                  <a:lnTo>
                    <a:pt x="896224" y="292246"/>
                  </a:lnTo>
                  <a:lnTo>
                    <a:pt x="827078" y="296418"/>
                  </a:lnTo>
                  <a:lnTo>
                    <a:pt x="755210" y="298988"/>
                  </a:lnTo>
                  <a:lnTo>
                    <a:pt x="681037" y="299864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442115" y="7704858"/>
              <a:ext cx="1172845" cy="323215"/>
            </a:xfrm>
            <a:custGeom>
              <a:avLst/>
              <a:gdLst/>
              <a:ahLst/>
              <a:cxnLst/>
              <a:rect l="l" t="t" r="r" b="b"/>
              <a:pathLst>
                <a:path w="1172845" h="323215">
                  <a:moveTo>
                    <a:pt x="586420" y="323165"/>
                  </a:moveTo>
                  <a:lnTo>
                    <a:pt x="512871" y="322151"/>
                  </a:lnTo>
                  <a:lnTo>
                    <a:pt x="442045" y="319193"/>
                  </a:lnTo>
                  <a:lnTo>
                    <a:pt x="374492" y="314412"/>
                  </a:lnTo>
                  <a:lnTo>
                    <a:pt x="310763" y="307933"/>
                  </a:lnTo>
                  <a:lnTo>
                    <a:pt x="251407" y="299879"/>
                  </a:lnTo>
                  <a:lnTo>
                    <a:pt x="196975" y="290371"/>
                  </a:lnTo>
                  <a:lnTo>
                    <a:pt x="148016" y="279535"/>
                  </a:lnTo>
                  <a:lnTo>
                    <a:pt x="105080" y="267492"/>
                  </a:lnTo>
                  <a:lnTo>
                    <a:pt x="68718" y="254366"/>
                  </a:lnTo>
                  <a:lnTo>
                    <a:pt x="17912" y="225357"/>
                  </a:lnTo>
                  <a:lnTo>
                    <a:pt x="0" y="193493"/>
                  </a:lnTo>
                  <a:lnTo>
                    <a:pt x="0" y="0"/>
                  </a:lnTo>
                  <a:lnTo>
                    <a:pt x="1172841" y="0"/>
                  </a:lnTo>
                  <a:lnTo>
                    <a:pt x="1172841" y="506"/>
                  </a:lnTo>
                  <a:lnTo>
                    <a:pt x="1172841" y="194000"/>
                  </a:lnTo>
                  <a:lnTo>
                    <a:pt x="1133362" y="240718"/>
                  </a:lnTo>
                  <a:lnTo>
                    <a:pt x="1067760" y="267831"/>
                  </a:lnTo>
                  <a:lnTo>
                    <a:pt x="1024825" y="279817"/>
                  </a:lnTo>
                  <a:lnTo>
                    <a:pt x="975866" y="290596"/>
                  </a:lnTo>
                  <a:lnTo>
                    <a:pt x="921433" y="300046"/>
                  </a:lnTo>
                  <a:lnTo>
                    <a:pt x="862078" y="308048"/>
                  </a:lnTo>
                  <a:lnTo>
                    <a:pt x="798349" y="314481"/>
                  </a:lnTo>
                  <a:lnTo>
                    <a:pt x="730796" y="319225"/>
                  </a:lnTo>
                  <a:lnTo>
                    <a:pt x="659970" y="322160"/>
                  </a:lnTo>
                  <a:lnTo>
                    <a:pt x="586420" y="323165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442621" y="7576200"/>
              <a:ext cx="1172845" cy="258445"/>
            </a:xfrm>
            <a:custGeom>
              <a:avLst/>
              <a:gdLst/>
              <a:ahLst/>
              <a:cxnLst/>
              <a:rect l="l" t="t" r="r" b="b"/>
              <a:pathLst>
                <a:path w="1172845" h="258445">
                  <a:moveTo>
                    <a:pt x="585914" y="258329"/>
                  </a:moveTo>
                  <a:lnTo>
                    <a:pt x="512373" y="257324"/>
                  </a:lnTo>
                  <a:lnTo>
                    <a:pt x="441571" y="254389"/>
                  </a:lnTo>
                  <a:lnTo>
                    <a:pt x="374054" y="249645"/>
                  </a:lnTo>
                  <a:lnTo>
                    <a:pt x="310371" y="243212"/>
                  </a:lnTo>
                  <a:lnTo>
                    <a:pt x="251068" y="235210"/>
                  </a:lnTo>
                  <a:lnTo>
                    <a:pt x="196693" y="225760"/>
                  </a:lnTo>
                  <a:lnTo>
                    <a:pt x="147792" y="214982"/>
                  </a:lnTo>
                  <a:lnTo>
                    <a:pt x="104913" y="202996"/>
                  </a:lnTo>
                  <a:lnTo>
                    <a:pt x="68603" y="189923"/>
                  </a:lnTo>
                  <a:lnTo>
                    <a:pt x="17880" y="160996"/>
                  </a:lnTo>
                  <a:lnTo>
                    <a:pt x="0" y="129164"/>
                  </a:lnTo>
                  <a:lnTo>
                    <a:pt x="4569" y="112945"/>
                  </a:lnTo>
                  <a:lnTo>
                    <a:pt x="39478" y="82446"/>
                  </a:lnTo>
                  <a:lnTo>
                    <a:pt x="105080" y="55333"/>
                  </a:lnTo>
                  <a:lnTo>
                    <a:pt x="148016" y="43347"/>
                  </a:lnTo>
                  <a:lnTo>
                    <a:pt x="196975" y="32569"/>
                  </a:lnTo>
                  <a:lnTo>
                    <a:pt x="251407" y="23118"/>
                  </a:lnTo>
                  <a:lnTo>
                    <a:pt x="310763" y="15117"/>
                  </a:lnTo>
                  <a:lnTo>
                    <a:pt x="374492" y="8683"/>
                  </a:lnTo>
                  <a:lnTo>
                    <a:pt x="442045" y="3939"/>
                  </a:lnTo>
                  <a:lnTo>
                    <a:pt x="512871" y="1004"/>
                  </a:lnTo>
                  <a:lnTo>
                    <a:pt x="586420" y="0"/>
                  </a:lnTo>
                  <a:lnTo>
                    <a:pt x="659961" y="1004"/>
                  </a:lnTo>
                  <a:lnTo>
                    <a:pt x="730764" y="3939"/>
                  </a:lnTo>
                  <a:lnTo>
                    <a:pt x="798280" y="8683"/>
                  </a:lnTo>
                  <a:lnTo>
                    <a:pt x="861963" y="15116"/>
                  </a:lnTo>
                  <a:lnTo>
                    <a:pt x="921266" y="23118"/>
                  </a:lnTo>
                  <a:lnTo>
                    <a:pt x="975642" y="32569"/>
                  </a:lnTo>
                  <a:lnTo>
                    <a:pt x="1024543" y="43347"/>
                  </a:lnTo>
                  <a:lnTo>
                    <a:pt x="1067421" y="55333"/>
                  </a:lnTo>
                  <a:lnTo>
                    <a:pt x="1103731" y="68406"/>
                  </a:lnTo>
                  <a:lnTo>
                    <a:pt x="1154454" y="97332"/>
                  </a:lnTo>
                  <a:lnTo>
                    <a:pt x="1172335" y="129164"/>
                  </a:lnTo>
                  <a:lnTo>
                    <a:pt x="1167765" y="145383"/>
                  </a:lnTo>
                  <a:lnTo>
                    <a:pt x="1132856" y="175883"/>
                  </a:lnTo>
                  <a:lnTo>
                    <a:pt x="1067254" y="202996"/>
                  </a:lnTo>
                  <a:lnTo>
                    <a:pt x="1024319" y="214982"/>
                  </a:lnTo>
                  <a:lnTo>
                    <a:pt x="975360" y="225760"/>
                  </a:lnTo>
                  <a:lnTo>
                    <a:pt x="920927" y="235210"/>
                  </a:lnTo>
                  <a:lnTo>
                    <a:pt x="861572" y="243212"/>
                  </a:lnTo>
                  <a:lnTo>
                    <a:pt x="797843" y="249645"/>
                  </a:lnTo>
                  <a:lnTo>
                    <a:pt x="730290" y="254389"/>
                  </a:lnTo>
                  <a:lnTo>
                    <a:pt x="659464" y="257324"/>
                  </a:lnTo>
                  <a:lnTo>
                    <a:pt x="585914" y="258329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547863" y="7598994"/>
              <a:ext cx="961390" cy="207010"/>
            </a:xfrm>
            <a:custGeom>
              <a:avLst/>
              <a:gdLst/>
              <a:ahLst/>
              <a:cxnLst/>
              <a:rect l="l" t="t" r="r" b="b"/>
              <a:pathLst>
                <a:path w="961390" h="207009">
                  <a:moveTo>
                    <a:pt x="480672" y="206663"/>
                  </a:moveTo>
                  <a:lnTo>
                    <a:pt x="409604" y="205546"/>
                  </a:lnTo>
                  <a:lnTo>
                    <a:pt x="341787" y="202302"/>
                  </a:lnTo>
                  <a:lnTo>
                    <a:pt x="277961" y="197087"/>
                  </a:lnTo>
                  <a:lnTo>
                    <a:pt x="218867" y="190058"/>
                  </a:lnTo>
                  <a:lnTo>
                    <a:pt x="165248" y="181375"/>
                  </a:lnTo>
                  <a:lnTo>
                    <a:pt x="117844" y="171193"/>
                  </a:lnTo>
                  <a:lnTo>
                    <a:pt x="77397" y="159671"/>
                  </a:lnTo>
                  <a:lnTo>
                    <a:pt x="20337" y="133237"/>
                  </a:lnTo>
                  <a:lnTo>
                    <a:pt x="0" y="103331"/>
                  </a:lnTo>
                  <a:lnTo>
                    <a:pt x="5207" y="88024"/>
                  </a:lnTo>
                  <a:lnTo>
                    <a:pt x="44647" y="59696"/>
                  </a:lnTo>
                  <a:lnTo>
                    <a:pt x="117844" y="35469"/>
                  </a:lnTo>
                  <a:lnTo>
                    <a:pt x="165248" y="25288"/>
                  </a:lnTo>
                  <a:lnTo>
                    <a:pt x="218867" y="16604"/>
                  </a:lnTo>
                  <a:lnTo>
                    <a:pt x="277961" y="9576"/>
                  </a:lnTo>
                  <a:lnTo>
                    <a:pt x="341787" y="4361"/>
                  </a:lnTo>
                  <a:lnTo>
                    <a:pt x="409604" y="1116"/>
                  </a:lnTo>
                  <a:lnTo>
                    <a:pt x="480672" y="0"/>
                  </a:lnTo>
                  <a:lnTo>
                    <a:pt x="551740" y="1116"/>
                  </a:lnTo>
                  <a:lnTo>
                    <a:pt x="619558" y="4361"/>
                  </a:lnTo>
                  <a:lnTo>
                    <a:pt x="683384" y="9576"/>
                  </a:lnTo>
                  <a:lnTo>
                    <a:pt x="742477" y="16604"/>
                  </a:lnTo>
                  <a:lnTo>
                    <a:pt x="796097" y="25288"/>
                  </a:lnTo>
                  <a:lnTo>
                    <a:pt x="843500" y="35469"/>
                  </a:lnTo>
                  <a:lnTo>
                    <a:pt x="883948" y="46991"/>
                  </a:lnTo>
                  <a:lnTo>
                    <a:pt x="941007" y="73426"/>
                  </a:lnTo>
                  <a:lnTo>
                    <a:pt x="961345" y="103331"/>
                  </a:lnTo>
                  <a:lnTo>
                    <a:pt x="956137" y="118639"/>
                  </a:lnTo>
                  <a:lnTo>
                    <a:pt x="916697" y="146967"/>
                  </a:lnTo>
                  <a:lnTo>
                    <a:pt x="843500" y="171193"/>
                  </a:lnTo>
                  <a:lnTo>
                    <a:pt x="796097" y="181375"/>
                  </a:lnTo>
                  <a:lnTo>
                    <a:pt x="742477" y="190058"/>
                  </a:lnTo>
                  <a:lnTo>
                    <a:pt x="683384" y="197087"/>
                  </a:lnTo>
                  <a:lnTo>
                    <a:pt x="619558" y="202302"/>
                  </a:lnTo>
                  <a:lnTo>
                    <a:pt x="551740" y="205546"/>
                  </a:lnTo>
                  <a:lnTo>
                    <a:pt x="480672" y="206663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570631" y="7322936"/>
              <a:ext cx="637540" cy="471170"/>
            </a:xfrm>
            <a:custGeom>
              <a:avLst/>
              <a:gdLst/>
              <a:ahLst/>
              <a:cxnLst/>
              <a:rect l="l" t="t" r="r" b="b"/>
              <a:pathLst>
                <a:path w="637540" h="471170">
                  <a:moveTo>
                    <a:pt x="637017" y="366726"/>
                  </a:moveTo>
                  <a:lnTo>
                    <a:pt x="488768" y="366726"/>
                  </a:lnTo>
                  <a:lnTo>
                    <a:pt x="488768" y="338360"/>
                  </a:lnTo>
                  <a:lnTo>
                    <a:pt x="279802" y="338360"/>
                  </a:lnTo>
                  <a:lnTo>
                    <a:pt x="279802" y="23300"/>
                  </a:lnTo>
                  <a:lnTo>
                    <a:pt x="488768" y="23300"/>
                  </a:lnTo>
                  <a:lnTo>
                    <a:pt x="488768" y="0"/>
                  </a:lnTo>
                  <a:lnTo>
                    <a:pt x="637017" y="0"/>
                  </a:lnTo>
                  <a:lnTo>
                    <a:pt x="637017" y="366726"/>
                  </a:lnTo>
                  <a:close/>
                </a:path>
                <a:path w="637540" h="471170">
                  <a:moveTo>
                    <a:pt x="229710" y="471071"/>
                  </a:moveTo>
                  <a:lnTo>
                    <a:pt x="169247" y="462539"/>
                  </a:lnTo>
                  <a:lnTo>
                    <a:pt x="115234" y="451823"/>
                  </a:lnTo>
                  <a:lnTo>
                    <a:pt x="68622" y="439587"/>
                  </a:lnTo>
                  <a:lnTo>
                    <a:pt x="30358" y="426496"/>
                  </a:lnTo>
                  <a:lnTo>
                    <a:pt x="0" y="88135"/>
                  </a:lnTo>
                  <a:lnTo>
                    <a:pt x="194292" y="71420"/>
                  </a:lnTo>
                  <a:lnTo>
                    <a:pt x="229710" y="471071"/>
                  </a:lnTo>
                  <a:close/>
                </a:path>
              </a:pathLst>
            </a:custGeom>
            <a:solidFill>
              <a:srgbClr val="79CBE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570631" y="7145145"/>
              <a:ext cx="729615" cy="489584"/>
            </a:xfrm>
            <a:custGeom>
              <a:avLst/>
              <a:gdLst/>
              <a:ahLst/>
              <a:cxnLst/>
              <a:rect l="l" t="t" r="r" b="b"/>
              <a:pathLst>
                <a:path w="729615" h="489584">
                  <a:moveTo>
                    <a:pt x="726068" y="226418"/>
                  </a:moveTo>
                  <a:lnTo>
                    <a:pt x="531269" y="223885"/>
                  </a:lnTo>
                  <a:lnTo>
                    <a:pt x="534271" y="2532"/>
                  </a:lnTo>
                  <a:lnTo>
                    <a:pt x="534305" y="0"/>
                  </a:lnTo>
                  <a:lnTo>
                    <a:pt x="729104" y="2532"/>
                  </a:lnTo>
                  <a:lnTo>
                    <a:pt x="726103" y="223885"/>
                  </a:lnTo>
                  <a:lnTo>
                    <a:pt x="726068" y="226418"/>
                  </a:lnTo>
                  <a:close/>
                </a:path>
                <a:path w="729615" h="489584">
                  <a:moveTo>
                    <a:pt x="285873" y="252251"/>
                  </a:moveTo>
                  <a:lnTo>
                    <a:pt x="281826" y="28365"/>
                  </a:lnTo>
                  <a:lnTo>
                    <a:pt x="476624" y="24819"/>
                  </a:lnTo>
                  <a:lnTo>
                    <a:pt x="480672" y="248705"/>
                  </a:lnTo>
                  <a:lnTo>
                    <a:pt x="285873" y="252251"/>
                  </a:lnTo>
                  <a:close/>
                </a:path>
                <a:path w="729615" h="489584">
                  <a:moveTo>
                    <a:pt x="19732" y="489306"/>
                  </a:moveTo>
                  <a:lnTo>
                    <a:pt x="0" y="266433"/>
                  </a:lnTo>
                  <a:lnTo>
                    <a:pt x="193787" y="249211"/>
                  </a:lnTo>
                  <a:lnTo>
                    <a:pt x="213519" y="472084"/>
                  </a:lnTo>
                  <a:lnTo>
                    <a:pt x="19732" y="489306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708761" y="7118805"/>
              <a:ext cx="843280" cy="687070"/>
            </a:xfrm>
            <a:custGeom>
              <a:avLst/>
              <a:gdLst/>
              <a:ahLst/>
              <a:cxnLst/>
              <a:rect l="l" t="t" r="r" b="b"/>
              <a:pathLst>
                <a:path w="843280" h="687070">
                  <a:moveTo>
                    <a:pt x="350132" y="686852"/>
                  </a:moveTo>
                  <a:lnTo>
                    <a:pt x="300357" y="686789"/>
                  </a:lnTo>
                  <a:lnTo>
                    <a:pt x="290261" y="686638"/>
                  </a:lnTo>
                  <a:lnTo>
                    <a:pt x="280308" y="686345"/>
                  </a:lnTo>
                  <a:lnTo>
                    <a:pt x="265634" y="686345"/>
                  </a:lnTo>
                  <a:lnTo>
                    <a:pt x="259057" y="685839"/>
                  </a:lnTo>
                  <a:lnTo>
                    <a:pt x="240336" y="685839"/>
                  </a:lnTo>
                  <a:lnTo>
                    <a:pt x="190853" y="683472"/>
                  </a:lnTo>
                  <a:lnTo>
                    <a:pt x="143506" y="680204"/>
                  </a:lnTo>
                  <a:lnTo>
                    <a:pt x="98530" y="676080"/>
                  </a:lnTo>
                  <a:lnTo>
                    <a:pt x="56162" y="671150"/>
                  </a:lnTo>
                  <a:lnTo>
                    <a:pt x="0" y="43054"/>
                  </a:lnTo>
                  <a:lnTo>
                    <a:pt x="193786" y="25832"/>
                  </a:lnTo>
                  <a:lnTo>
                    <a:pt x="235782" y="504502"/>
                  </a:lnTo>
                  <a:lnTo>
                    <a:pt x="226675" y="3545"/>
                  </a:lnTo>
                  <a:lnTo>
                    <a:pt x="421474" y="0"/>
                  </a:lnTo>
                  <a:lnTo>
                    <a:pt x="427039" y="300371"/>
                  </a:lnTo>
                  <a:lnTo>
                    <a:pt x="434123" y="300371"/>
                  </a:lnTo>
                  <a:lnTo>
                    <a:pt x="466505" y="12663"/>
                  </a:lnTo>
                  <a:lnTo>
                    <a:pt x="659786" y="34443"/>
                  </a:lnTo>
                  <a:lnTo>
                    <a:pt x="646631" y="152971"/>
                  </a:lnTo>
                  <a:lnTo>
                    <a:pt x="650173" y="127138"/>
                  </a:lnTo>
                  <a:lnTo>
                    <a:pt x="842948" y="153984"/>
                  </a:lnTo>
                  <a:lnTo>
                    <a:pt x="779701" y="613912"/>
                  </a:lnTo>
                  <a:lnTo>
                    <a:pt x="747477" y="629891"/>
                  </a:lnTo>
                  <a:lnTo>
                    <a:pt x="704059" y="645253"/>
                  </a:lnTo>
                  <a:lnTo>
                    <a:pt x="650773" y="659001"/>
                  </a:lnTo>
                  <a:lnTo>
                    <a:pt x="582878" y="671149"/>
                  </a:lnTo>
                  <a:lnTo>
                    <a:pt x="578325" y="671149"/>
                  </a:lnTo>
                  <a:lnTo>
                    <a:pt x="576807" y="671656"/>
                  </a:lnTo>
                  <a:lnTo>
                    <a:pt x="575289" y="671656"/>
                  </a:lnTo>
                  <a:lnTo>
                    <a:pt x="542591" y="675550"/>
                  </a:lnTo>
                  <a:lnTo>
                    <a:pt x="508374" y="678874"/>
                  </a:lnTo>
                  <a:lnTo>
                    <a:pt x="472830" y="681628"/>
                  </a:lnTo>
                  <a:lnTo>
                    <a:pt x="434629" y="683813"/>
                  </a:lnTo>
                  <a:lnTo>
                    <a:pt x="429569" y="683813"/>
                  </a:lnTo>
                  <a:lnTo>
                    <a:pt x="424003" y="684319"/>
                  </a:lnTo>
                  <a:lnTo>
                    <a:pt x="417932" y="684319"/>
                  </a:lnTo>
                  <a:lnTo>
                    <a:pt x="412366" y="684826"/>
                  </a:lnTo>
                  <a:lnTo>
                    <a:pt x="394657" y="684826"/>
                  </a:lnTo>
                  <a:lnTo>
                    <a:pt x="391621" y="685332"/>
                  </a:lnTo>
                  <a:lnTo>
                    <a:pt x="387574" y="685332"/>
                  </a:lnTo>
                  <a:lnTo>
                    <a:pt x="383020" y="685839"/>
                  </a:lnTo>
                  <a:lnTo>
                    <a:pt x="369865" y="685839"/>
                  </a:lnTo>
                  <a:lnTo>
                    <a:pt x="365311" y="686345"/>
                  </a:lnTo>
                  <a:lnTo>
                    <a:pt x="355191" y="686345"/>
                  </a:lnTo>
                  <a:lnTo>
                    <a:pt x="350132" y="686852"/>
                  </a:lnTo>
                  <a:close/>
                </a:path>
              </a:pathLst>
            </a:custGeom>
            <a:solidFill>
              <a:srgbClr val="79CBE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597954" y="7694221"/>
              <a:ext cx="896619" cy="112395"/>
            </a:xfrm>
            <a:custGeom>
              <a:avLst/>
              <a:gdLst/>
              <a:ahLst/>
              <a:cxnLst/>
              <a:rect l="l" t="t" r="r" b="b"/>
              <a:pathLst>
                <a:path w="896619" h="112395">
                  <a:moveTo>
                    <a:pt x="431593" y="111942"/>
                  </a:moveTo>
                  <a:lnTo>
                    <a:pt x="414311" y="111855"/>
                  </a:lnTo>
                  <a:lnTo>
                    <a:pt x="380506" y="111301"/>
                  </a:lnTo>
                  <a:lnTo>
                    <a:pt x="352661" y="110929"/>
                  </a:lnTo>
                  <a:lnTo>
                    <a:pt x="313109" y="109125"/>
                  </a:lnTo>
                  <a:lnTo>
                    <a:pt x="274932" y="106750"/>
                  </a:lnTo>
                  <a:lnTo>
                    <a:pt x="202894" y="100292"/>
                  </a:lnTo>
                  <a:lnTo>
                    <a:pt x="199858" y="99786"/>
                  </a:lnTo>
                  <a:lnTo>
                    <a:pt x="196316" y="99786"/>
                  </a:lnTo>
                  <a:lnTo>
                    <a:pt x="193281" y="99279"/>
                  </a:lnTo>
                  <a:lnTo>
                    <a:pt x="179936" y="97696"/>
                  </a:lnTo>
                  <a:lnTo>
                    <a:pt x="173429" y="96786"/>
                  </a:lnTo>
                  <a:lnTo>
                    <a:pt x="118096" y="87344"/>
                  </a:lnTo>
                  <a:lnTo>
                    <a:pt x="74251" y="77625"/>
                  </a:lnTo>
                  <a:lnTo>
                    <a:pt x="35908" y="66956"/>
                  </a:lnTo>
                  <a:lnTo>
                    <a:pt x="0" y="16715"/>
                  </a:lnTo>
                  <a:lnTo>
                    <a:pt x="20002" y="22249"/>
                  </a:lnTo>
                  <a:lnTo>
                    <a:pt x="45072" y="28682"/>
                  </a:lnTo>
                  <a:lnTo>
                    <a:pt x="109242" y="43000"/>
                  </a:lnTo>
                  <a:lnTo>
                    <a:pt x="147758" y="50263"/>
                  </a:lnTo>
                  <a:lnTo>
                    <a:pt x="190170" y="57181"/>
                  </a:lnTo>
                  <a:lnTo>
                    <a:pt x="236186" y="63442"/>
                  </a:lnTo>
                  <a:lnTo>
                    <a:pt x="285514" y="68735"/>
                  </a:lnTo>
                  <a:lnTo>
                    <a:pt x="337862" y="72750"/>
                  </a:lnTo>
                  <a:lnTo>
                    <a:pt x="392936" y="75174"/>
                  </a:lnTo>
                  <a:lnTo>
                    <a:pt x="450444" y="75698"/>
                  </a:lnTo>
                  <a:lnTo>
                    <a:pt x="510094" y="74009"/>
                  </a:lnTo>
                  <a:lnTo>
                    <a:pt x="571592" y="69797"/>
                  </a:lnTo>
                  <a:lnTo>
                    <a:pt x="634647" y="62751"/>
                  </a:lnTo>
                  <a:lnTo>
                    <a:pt x="698966" y="52559"/>
                  </a:lnTo>
                  <a:lnTo>
                    <a:pt x="764256" y="38910"/>
                  </a:lnTo>
                  <a:lnTo>
                    <a:pt x="830225" y="21494"/>
                  </a:lnTo>
                  <a:lnTo>
                    <a:pt x="896581" y="0"/>
                  </a:lnTo>
                  <a:lnTo>
                    <a:pt x="890509" y="38496"/>
                  </a:lnTo>
                  <a:lnTo>
                    <a:pt x="858285" y="54475"/>
                  </a:lnTo>
                  <a:lnTo>
                    <a:pt x="814866" y="69837"/>
                  </a:lnTo>
                  <a:lnTo>
                    <a:pt x="761581" y="83585"/>
                  </a:lnTo>
                  <a:lnTo>
                    <a:pt x="693686" y="95733"/>
                  </a:lnTo>
                  <a:lnTo>
                    <a:pt x="689132" y="95733"/>
                  </a:lnTo>
                  <a:lnTo>
                    <a:pt x="687614" y="96240"/>
                  </a:lnTo>
                  <a:lnTo>
                    <a:pt x="686097" y="96240"/>
                  </a:lnTo>
                  <a:lnTo>
                    <a:pt x="653398" y="100134"/>
                  </a:lnTo>
                  <a:lnTo>
                    <a:pt x="619182" y="103458"/>
                  </a:lnTo>
                  <a:lnTo>
                    <a:pt x="583637" y="106212"/>
                  </a:lnTo>
                  <a:lnTo>
                    <a:pt x="546954" y="108396"/>
                  </a:lnTo>
                  <a:lnTo>
                    <a:pt x="542907" y="108396"/>
                  </a:lnTo>
                  <a:lnTo>
                    <a:pt x="540883" y="108903"/>
                  </a:lnTo>
                  <a:lnTo>
                    <a:pt x="534811" y="109410"/>
                  </a:lnTo>
                  <a:lnTo>
                    <a:pt x="529245" y="109410"/>
                  </a:lnTo>
                  <a:lnTo>
                    <a:pt x="523174" y="109916"/>
                  </a:lnTo>
                  <a:lnTo>
                    <a:pt x="519632" y="109916"/>
                  </a:lnTo>
                  <a:lnTo>
                    <a:pt x="515584" y="110423"/>
                  </a:lnTo>
                  <a:lnTo>
                    <a:pt x="505465" y="110423"/>
                  </a:lnTo>
                  <a:lnTo>
                    <a:pt x="502429" y="110929"/>
                  </a:lnTo>
                  <a:lnTo>
                    <a:pt x="467201" y="111626"/>
                  </a:lnTo>
                  <a:lnTo>
                    <a:pt x="449421" y="111855"/>
                  </a:lnTo>
                  <a:lnTo>
                    <a:pt x="431593" y="111942"/>
                  </a:lnTo>
                  <a:close/>
                </a:path>
              </a:pathLst>
            </a:custGeom>
            <a:solidFill>
              <a:srgbClr val="2D1A0D">
                <a:alpha val="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442115" y="7118805"/>
              <a:ext cx="1109980" cy="2254250"/>
            </a:xfrm>
            <a:custGeom>
              <a:avLst/>
              <a:gdLst/>
              <a:ahLst/>
              <a:cxnLst/>
              <a:rect l="l" t="t" r="r" b="b"/>
              <a:pathLst>
                <a:path w="1109980" h="2254250">
                  <a:moveTo>
                    <a:pt x="503947" y="2254050"/>
                  </a:moveTo>
                  <a:lnTo>
                    <a:pt x="434191" y="2248697"/>
                  </a:lnTo>
                  <a:lnTo>
                    <a:pt x="367707" y="2240479"/>
                  </a:lnTo>
                  <a:lnTo>
                    <a:pt x="305029" y="2229761"/>
                  </a:lnTo>
                  <a:lnTo>
                    <a:pt x="246689" y="2216905"/>
                  </a:lnTo>
                  <a:lnTo>
                    <a:pt x="193218" y="2202276"/>
                  </a:lnTo>
                  <a:lnTo>
                    <a:pt x="145150" y="2186239"/>
                  </a:lnTo>
                  <a:lnTo>
                    <a:pt x="103016" y="2169157"/>
                  </a:lnTo>
                  <a:lnTo>
                    <a:pt x="67350" y="2151394"/>
                  </a:lnTo>
                  <a:lnTo>
                    <a:pt x="17547" y="2115283"/>
                  </a:lnTo>
                  <a:lnTo>
                    <a:pt x="0" y="2080818"/>
                  </a:lnTo>
                  <a:lnTo>
                    <a:pt x="0" y="1104738"/>
                  </a:lnTo>
                  <a:lnTo>
                    <a:pt x="34225" y="1116230"/>
                  </a:lnTo>
                  <a:lnTo>
                    <a:pt x="72957" y="1126960"/>
                  </a:lnTo>
                  <a:lnTo>
                    <a:pt x="115901" y="1136863"/>
                  </a:lnTo>
                  <a:lnTo>
                    <a:pt x="162768" y="1145876"/>
                  </a:lnTo>
                  <a:lnTo>
                    <a:pt x="213266" y="1153934"/>
                  </a:lnTo>
                  <a:lnTo>
                    <a:pt x="267104" y="1160974"/>
                  </a:lnTo>
                  <a:lnTo>
                    <a:pt x="323989" y="1166933"/>
                  </a:lnTo>
                  <a:lnTo>
                    <a:pt x="383631" y="1171745"/>
                  </a:lnTo>
                  <a:lnTo>
                    <a:pt x="445738" y="1175348"/>
                  </a:lnTo>
                  <a:lnTo>
                    <a:pt x="510019" y="1177678"/>
                  </a:lnTo>
                  <a:lnTo>
                    <a:pt x="539887" y="1184310"/>
                  </a:lnTo>
                  <a:lnTo>
                    <a:pt x="564158" y="1201105"/>
                  </a:lnTo>
                  <a:lnTo>
                    <a:pt x="580459" y="1225687"/>
                  </a:lnTo>
                  <a:lnTo>
                    <a:pt x="586420" y="1255683"/>
                  </a:lnTo>
                  <a:lnTo>
                    <a:pt x="586420" y="2176045"/>
                  </a:lnTo>
                  <a:lnTo>
                    <a:pt x="579795" y="2207608"/>
                  </a:lnTo>
                  <a:lnTo>
                    <a:pt x="561881" y="2232903"/>
                  </a:lnTo>
                  <a:lnTo>
                    <a:pt x="535618" y="2249270"/>
                  </a:lnTo>
                  <a:lnTo>
                    <a:pt x="503947" y="2254050"/>
                  </a:lnTo>
                  <a:close/>
                </a:path>
                <a:path w="1109980" h="2254250">
                  <a:moveTo>
                    <a:pt x="497369" y="227431"/>
                  </a:moveTo>
                  <a:lnTo>
                    <a:pt x="493322" y="3545"/>
                  </a:lnTo>
                  <a:lnTo>
                    <a:pt x="688120" y="0"/>
                  </a:lnTo>
                  <a:lnTo>
                    <a:pt x="692168" y="223885"/>
                  </a:lnTo>
                  <a:lnTo>
                    <a:pt x="497369" y="227431"/>
                  </a:lnTo>
                  <a:close/>
                </a:path>
                <a:path w="1109980" h="2254250">
                  <a:moveTo>
                    <a:pt x="702794" y="524256"/>
                  </a:moveTo>
                  <a:lnTo>
                    <a:pt x="507995" y="523750"/>
                  </a:lnTo>
                  <a:lnTo>
                    <a:pt x="508500" y="300371"/>
                  </a:lnTo>
                  <a:lnTo>
                    <a:pt x="508501" y="299864"/>
                  </a:lnTo>
                  <a:lnTo>
                    <a:pt x="703300" y="300371"/>
                  </a:lnTo>
                  <a:lnTo>
                    <a:pt x="702795" y="523750"/>
                  </a:lnTo>
                  <a:lnTo>
                    <a:pt x="702794" y="524256"/>
                  </a:lnTo>
                  <a:close/>
                </a:path>
                <a:path w="1109980" h="2254250">
                  <a:moveTo>
                    <a:pt x="1079236" y="375843"/>
                  </a:moveTo>
                  <a:lnTo>
                    <a:pt x="886461" y="348997"/>
                  </a:lnTo>
                  <a:lnTo>
                    <a:pt x="899111" y="256303"/>
                  </a:lnTo>
                  <a:lnTo>
                    <a:pt x="708359" y="235029"/>
                  </a:lnTo>
                  <a:lnTo>
                    <a:pt x="733152" y="12663"/>
                  </a:lnTo>
                  <a:lnTo>
                    <a:pt x="926433" y="34443"/>
                  </a:lnTo>
                  <a:lnTo>
                    <a:pt x="913278" y="152971"/>
                  </a:lnTo>
                  <a:lnTo>
                    <a:pt x="1102320" y="152971"/>
                  </a:lnTo>
                  <a:lnTo>
                    <a:pt x="1109595" y="153984"/>
                  </a:lnTo>
                  <a:lnTo>
                    <a:pt x="1079236" y="375843"/>
                  </a:lnTo>
                  <a:close/>
                </a:path>
                <a:path w="1109980" h="2254250">
                  <a:moveTo>
                    <a:pt x="1102320" y="152971"/>
                  </a:moveTo>
                  <a:lnTo>
                    <a:pt x="913278" y="152971"/>
                  </a:lnTo>
                  <a:lnTo>
                    <a:pt x="916819" y="127138"/>
                  </a:lnTo>
                  <a:lnTo>
                    <a:pt x="1102320" y="152971"/>
                  </a:lnTo>
                  <a:close/>
                </a:path>
                <a:path w="1109980" h="2254250">
                  <a:moveTo>
                    <a:pt x="286379" y="265927"/>
                  </a:moveTo>
                  <a:lnTo>
                    <a:pt x="266646" y="43054"/>
                  </a:lnTo>
                  <a:lnTo>
                    <a:pt x="460433" y="25832"/>
                  </a:lnTo>
                  <a:lnTo>
                    <a:pt x="480166" y="248705"/>
                  </a:lnTo>
                  <a:lnTo>
                    <a:pt x="286379" y="265927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493218" y="7118805"/>
              <a:ext cx="1049020" cy="1052830"/>
            </a:xfrm>
            <a:custGeom>
              <a:avLst/>
              <a:gdLst/>
              <a:ahLst/>
              <a:cxnLst/>
              <a:rect l="l" t="t" r="r" b="b"/>
              <a:pathLst>
                <a:path w="1049020" h="1052829">
                  <a:moveTo>
                    <a:pt x="216049" y="505008"/>
                  </a:moveTo>
                  <a:lnTo>
                    <a:pt x="202388" y="342919"/>
                  </a:lnTo>
                  <a:lnTo>
                    <a:pt x="238818" y="339880"/>
                  </a:lnTo>
                  <a:lnTo>
                    <a:pt x="233252" y="279097"/>
                  </a:lnTo>
                  <a:lnTo>
                    <a:pt x="238312" y="278590"/>
                  </a:lnTo>
                  <a:lnTo>
                    <a:pt x="257915" y="501969"/>
                  </a:lnTo>
                  <a:lnTo>
                    <a:pt x="252479" y="501969"/>
                  </a:lnTo>
                  <a:lnTo>
                    <a:pt x="216049" y="505008"/>
                  </a:lnTo>
                  <a:close/>
                </a:path>
                <a:path w="1049020" h="1052829">
                  <a:moveTo>
                    <a:pt x="122951" y="513113"/>
                  </a:moveTo>
                  <a:lnTo>
                    <a:pt x="105747" y="318606"/>
                  </a:lnTo>
                  <a:lnTo>
                    <a:pt x="158874" y="314047"/>
                  </a:lnTo>
                  <a:lnTo>
                    <a:pt x="176078" y="508554"/>
                  </a:lnTo>
                  <a:lnTo>
                    <a:pt x="122951" y="513113"/>
                  </a:lnTo>
                  <a:close/>
                </a:path>
                <a:path w="1049020" h="1052829">
                  <a:moveTo>
                    <a:pt x="267658" y="671149"/>
                  </a:moveTo>
                  <a:lnTo>
                    <a:pt x="252479" y="501969"/>
                  </a:lnTo>
                  <a:lnTo>
                    <a:pt x="257915" y="501969"/>
                  </a:lnTo>
                  <a:lnTo>
                    <a:pt x="272718" y="670643"/>
                  </a:lnTo>
                  <a:lnTo>
                    <a:pt x="267658" y="671149"/>
                  </a:lnTo>
                  <a:close/>
                </a:path>
                <a:path w="1049020" h="1052829">
                  <a:moveTo>
                    <a:pt x="241854" y="668110"/>
                  </a:moveTo>
                  <a:lnTo>
                    <a:pt x="154234" y="649108"/>
                  </a:lnTo>
                  <a:lnTo>
                    <a:pt x="97968" y="630057"/>
                  </a:lnTo>
                  <a:lnTo>
                    <a:pt x="53126" y="596183"/>
                  </a:lnTo>
                  <a:lnTo>
                    <a:pt x="49079" y="587572"/>
                  </a:lnTo>
                  <a:lnTo>
                    <a:pt x="52620" y="582000"/>
                  </a:lnTo>
                  <a:lnTo>
                    <a:pt x="57174" y="584533"/>
                  </a:lnTo>
                  <a:lnTo>
                    <a:pt x="57174" y="585040"/>
                  </a:lnTo>
                  <a:lnTo>
                    <a:pt x="55150" y="588585"/>
                  </a:lnTo>
                  <a:lnTo>
                    <a:pt x="58186" y="594664"/>
                  </a:lnTo>
                  <a:lnTo>
                    <a:pt x="69681" y="607913"/>
                  </a:lnTo>
                  <a:lnTo>
                    <a:pt x="98917" y="624675"/>
                  </a:lnTo>
                  <a:lnTo>
                    <a:pt x="153957" y="643528"/>
                  </a:lnTo>
                  <a:lnTo>
                    <a:pt x="242866" y="663045"/>
                  </a:lnTo>
                  <a:lnTo>
                    <a:pt x="241854" y="668110"/>
                  </a:lnTo>
                  <a:close/>
                </a:path>
                <a:path w="1049020" h="1052829">
                  <a:moveTo>
                    <a:pt x="472071" y="226924"/>
                  </a:moveTo>
                  <a:lnTo>
                    <a:pt x="468529" y="31404"/>
                  </a:lnTo>
                  <a:lnTo>
                    <a:pt x="522162" y="30391"/>
                  </a:lnTo>
                  <a:lnTo>
                    <a:pt x="525704" y="225911"/>
                  </a:lnTo>
                  <a:lnTo>
                    <a:pt x="472071" y="226924"/>
                  </a:lnTo>
                  <a:close/>
                </a:path>
                <a:path w="1049020" h="1052829">
                  <a:moveTo>
                    <a:pt x="566181" y="225405"/>
                  </a:moveTo>
                  <a:lnTo>
                    <a:pt x="563146" y="63316"/>
                  </a:lnTo>
                  <a:lnTo>
                    <a:pt x="616779" y="62302"/>
                  </a:lnTo>
                  <a:lnTo>
                    <a:pt x="619814" y="224392"/>
                  </a:lnTo>
                  <a:lnTo>
                    <a:pt x="566181" y="225405"/>
                  </a:lnTo>
                  <a:close/>
                </a:path>
                <a:path w="1049020" h="1052829">
                  <a:moveTo>
                    <a:pt x="642583" y="299864"/>
                  </a:moveTo>
                  <a:lnTo>
                    <a:pt x="637523" y="299864"/>
                  </a:lnTo>
                  <a:lnTo>
                    <a:pt x="634616" y="12663"/>
                  </a:lnTo>
                  <a:lnTo>
                    <a:pt x="634611" y="12156"/>
                  </a:lnTo>
                  <a:lnTo>
                    <a:pt x="634488" y="0"/>
                  </a:lnTo>
                  <a:lnTo>
                    <a:pt x="639547" y="0"/>
                  </a:lnTo>
                  <a:lnTo>
                    <a:pt x="639946" y="43561"/>
                  </a:lnTo>
                  <a:lnTo>
                    <a:pt x="640053" y="55211"/>
                  </a:lnTo>
                  <a:lnTo>
                    <a:pt x="674459" y="55718"/>
                  </a:lnTo>
                  <a:lnTo>
                    <a:pt x="679724" y="55718"/>
                  </a:lnTo>
                  <a:lnTo>
                    <a:pt x="657736" y="250731"/>
                  </a:lnTo>
                  <a:lnTo>
                    <a:pt x="642077" y="250731"/>
                  </a:lnTo>
                  <a:lnTo>
                    <a:pt x="642578" y="299358"/>
                  </a:lnTo>
                  <a:lnTo>
                    <a:pt x="642583" y="299864"/>
                  </a:lnTo>
                  <a:close/>
                </a:path>
                <a:path w="1049020" h="1052829">
                  <a:moveTo>
                    <a:pt x="679724" y="55718"/>
                  </a:moveTo>
                  <a:lnTo>
                    <a:pt x="674459" y="55718"/>
                  </a:lnTo>
                  <a:lnTo>
                    <a:pt x="679460" y="12663"/>
                  </a:lnTo>
                  <a:lnTo>
                    <a:pt x="679519" y="12156"/>
                  </a:lnTo>
                  <a:lnTo>
                    <a:pt x="684579" y="12663"/>
                  </a:lnTo>
                  <a:lnTo>
                    <a:pt x="679781" y="55211"/>
                  </a:lnTo>
                  <a:lnTo>
                    <a:pt x="679724" y="55718"/>
                  </a:lnTo>
                  <a:close/>
                </a:path>
                <a:path w="1049020" h="1052829">
                  <a:moveTo>
                    <a:pt x="736188" y="243640"/>
                  </a:moveTo>
                  <a:lnTo>
                    <a:pt x="682555" y="238068"/>
                  </a:lnTo>
                  <a:lnTo>
                    <a:pt x="704312" y="43561"/>
                  </a:lnTo>
                  <a:lnTo>
                    <a:pt x="757945" y="49639"/>
                  </a:lnTo>
                  <a:lnTo>
                    <a:pt x="736188" y="243640"/>
                  </a:lnTo>
                  <a:close/>
                </a:path>
                <a:path w="1049020" h="1052829">
                  <a:moveTo>
                    <a:pt x="829286" y="254277"/>
                  </a:moveTo>
                  <a:lnTo>
                    <a:pt x="776159" y="248198"/>
                  </a:lnTo>
                  <a:lnTo>
                    <a:pt x="794374" y="87122"/>
                  </a:lnTo>
                  <a:lnTo>
                    <a:pt x="847501" y="93201"/>
                  </a:lnTo>
                  <a:lnTo>
                    <a:pt x="829286" y="254277"/>
                  </a:lnTo>
                  <a:close/>
                </a:path>
                <a:path w="1049020" h="1052829">
                  <a:moveTo>
                    <a:pt x="729104" y="680267"/>
                  </a:moveTo>
                  <a:lnTo>
                    <a:pt x="728598" y="675202"/>
                  </a:lnTo>
                  <a:lnTo>
                    <a:pt x="733239" y="674893"/>
                  </a:lnTo>
                  <a:lnTo>
                    <a:pt x="746882" y="673767"/>
                  </a:lnTo>
                  <a:lnTo>
                    <a:pt x="746669" y="673767"/>
                  </a:lnTo>
                  <a:lnTo>
                    <a:pt x="764530" y="671996"/>
                  </a:lnTo>
                  <a:lnTo>
                    <a:pt x="788809" y="669123"/>
                  </a:lnTo>
                  <a:lnTo>
                    <a:pt x="863623" y="127138"/>
                  </a:lnTo>
                  <a:lnTo>
                    <a:pt x="863693" y="126632"/>
                  </a:lnTo>
                  <a:lnTo>
                    <a:pt x="868752" y="127138"/>
                  </a:lnTo>
                  <a:lnTo>
                    <a:pt x="794375" y="668110"/>
                  </a:lnTo>
                  <a:lnTo>
                    <a:pt x="825806" y="668110"/>
                  </a:lnTo>
                  <a:lnTo>
                    <a:pt x="791788" y="673767"/>
                  </a:lnTo>
                  <a:lnTo>
                    <a:pt x="746943" y="678877"/>
                  </a:lnTo>
                  <a:lnTo>
                    <a:pt x="729104" y="680267"/>
                  </a:lnTo>
                  <a:close/>
                </a:path>
                <a:path w="1049020" h="1052829">
                  <a:moveTo>
                    <a:pt x="913784" y="359635"/>
                  </a:moveTo>
                  <a:lnTo>
                    <a:pt x="860657" y="352543"/>
                  </a:lnTo>
                  <a:lnTo>
                    <a:pt x="887473" y="159049"/>
                  </a:lnTo>
                  <a:lnTo>
                    <a:pt x="940600" y="166141"/>
                  </a:lnTo>
                  <a:lnTo>
                    <a:pt x="913784" y="359635"/>
                  </a:lnTo>
                  <a:close/>
                </a:path>
                <a:path w="1049020" h="1052829">
                  <a:moveTo>
                    <a:pt x="1006882" y="372298"/>
                  </a:moveTo>
                  <a:lnTo>
                    <a:pt x="953755" y="365206"/>
                  </a:lnTo>
                  <a:lnTo>
                    <a:pt x="976018" y="204637"/>
                  </a:lnTo>
                  <a:lnTo>
                    <a:pt x="1029145" y="211728"/>
                  </a:lnTo>
                  <a:lnTo>
                    <a:pt x="1006882" y="372298"/>
                  </a:lnTo>
                  <a:close/>
                </a:path>
                <a:path w="1049020" h="1052829">
                  <a:moveTo>
                    <a:pt x="652197" y="299864"/>
                  </a:moveTo>
                  <a:lnTo>
                    <a:pt x="647137" y="299358"/>
                  </a:lnTo>
                  <a:lnTo>
                    <a:pt x="652703" y="250731"/>
                  </a:lnTo>
                  <a:lnTo>
                    <a:pt x="657736" y="250731"/>
                  </a:lnTo>
                  <a:lnTo>
                    <a:pt x="652254" y="299358"/>
                  </a:lnTo>
                  <a:lnTo>
                    <a:pt x="652197" y="299864"/>
                  </a:lnTo>
                  <a:close/>
                </a:path>
                <a:path w="1049020" h="1052829">
                  <a:moveTo>
                    <a:pt x="653714" y="684319"/>
                  </a:moveTo>
                  <a:lnTo>
                    <a:pt x="648655" y="684319"/>
                  </a:lnTo>
                  <a:lnTo>
                    <a:pt x="649667" y="300371"/>
                  </a:lnTo>
                  <a:lnTo>
                    <a:pt x="654726" y="300371"/>
                  </a:lnTo>
                  <a:lnTo>
                    <a:pt x="653891" y="617457"/>
                  </a:lnTo>
                  <a:lnTo>
                    <a:pt x="653769" y="663527"/>
                  </a:lnTo>
                  <a:lnTo>
                    <a:pt x="653714" y="684319"/>
                  </a:lnTo>
                  <a:close/>
                </a:path>
                <a:path w="1049020" h="1052829">
                  <a:moveTo>
                    <a:pt x="825806" y="668110"/>
                  </a:moveTo>
                  <a:lnTo>
                    <a:pt x="794375" y="668110"/>
                  </a:lnTo>
                  <a:lnTo>
                    <a:pt x="838742" y="660979"/>
                  </a:lnTo>
                  <a:lnTo>
                    <a:pt x="887853" y="650572"/>
                  </a:lnTo>
                  <a:lnTo>
                    <a:pt x="937533" y="636270"/>
                  </a:lnTo>
                  <a:lnTo>
                    <a:pt x="983608" y="617457"/>
                  </a:lnTo>
                  <a:lnTo>
                    <a:pt x="985632" y="622016"/>
                  </a:lnTo>
                  <a:lnTo>
                    <a:pt x="921406" y="646747"/>
                  </a:lnTo>
                  <a:lnTo>
                    <a:pt x="853367" y="663527"/>
                  </a:lnTo>
                  <a:lnTo>
                    <a:pt x="825806" y="668110"/>
                  </a:lnTo>
                  <a:close/>
                </a:path>
                <a:path w="1049020" h="1052829">
                  <a:moveTo>
                    <a:pt x="536329" y="523750"/>
                  </a:moveTo>
                  <a:lnTo>
                    <a:pt x="482696" y="523750"/>
                  </a:lnTo>
                  <a:lnTo>
                    <a:pt x="483202" y="328230"/>
                  </a:lnTo>
                  <a:lnTo>
                    <a:pt x="536835" y="328230"/>
                  </a:lnTo>
                  <a:lnTo>
                    <a:pt x="536329" y="523750"/>
                  </a:lnTo>
                  <a:close/>
                </a:path>
                <a:path w="1049020" h="1052829">
                  <a:moveTo>
                    <a:pt x="630440" y="523750"/>
                  </a:moveTo>
                  <a:lnTo>
                    <a:pt x="576807" y="523750"/>
                  </a:lnTo>
                  <a:lnTo>
                    <a:pt x="577313" y="361661"/>
                  </a:lnTo>
                  <a:lnTo>
                    <a:pt x="630946" y="361661"/>
                  </a:lnTo>
                  <a:lnTo>
                    <a:pt x="630440" y="523750"/>
                  </a:lnTo>
                  <a:close/>
                </a:path>
                <a:path w="1049020" h="1052829">
                  <a:moveTo>
                    <a:pt x="261081" y="263394"/>
                  </a:moveTo>
                  <a:lnTo>
                    <a:pt x="243878" y="68887"/>
                  </a:lnTo>
                  <a:lnTo>
                    <a:pt x="297005" y="64329"/>
                  </a:lnTo>
                  <a:lnTo>
                    <a:pt x="314208" y="258835"/>
                  </a:lnTo>
                  <a:lnTo>
                    <a:pt x="261081" y="263394"/>
                  </a:lnTo>
                  <a:close/>
                </a:path>
                <a:path w="1049020" h="1052829">
                  <a:moveTo>
                    <a:pt x="444748" y="120553"/>
                  </a:moveTo>
                  <a:lnTo>
                    <a:pt x="439689" y="120553"/>
                  </a:lnTo>
                  <a:lnTo>
                    <a:pt x="439689" y="3039"/>
                  </a:lnTo>
                  <a:lnTo>
                    <a:pt x="444748" y="3039"/>
                  </a:lnTo>
                  <a:lnTo>
                    <a:pt x="444748" y="120553"/>
                  </a:lnTo>
                  <a:close/>
                </a:path>
                <a:path w="1049020" h="1052829">
                  <a:moveTo>
                    <a:pt x="457398" y="685332"/>
                  </a:moveTo>
                  <a:lnTo>
                    <a:pt x="452338" y="685332"/>
                  </a:lnTo>
                  <a:lnTo>
                    <a:pt x="453346" y="531854"/>
                  </a:lnTo>
                  <a:lnTo>
                    <a:pt x="453350" y="531348"/>
                  </a:lnTo>
                  <a:lnTo>
                    <a:pt x="451281" y="531348"/>
                  </a:lnTo>
                  <a:lnTo>
                    <a:pt x="406800" y="25832"/>
                  </a:lnTo>
                  <a:lnTo>
                    <a:pt x="411860" y="25326"/>
                  </a:lnTo>
                  <a:lnTo>
                    <a:pt x="416874" y="81044"/>
                  </a:lnTo>
                  <a:lnTo>
                    <a:pt x="416920" y="81551"/>
                  </a:lnTo>
                  <a:lnTo>
                    <a:pt x="439189" y="81551"/>
                  </a:lnTo>
                  <a:lnTo>
                    <a:pt x="439689" y="120553"/>
                  </a:lnTo>
                  <a:lnTo>
                    <a:pt x="444748" y="120553"/>
                  </a:lnTo>
                  <a:lnTo>
                    <a:pt x="444748" y="277070"/>
                  </a:lnTo>
                  <a:lnTo>
                    <a:pt x="434123" y="277070"/>
                  </a:lnTo>
                  <a:lnTo>
                    <a:pt x="439689" y="341906"/>
                  </a:lnTo>
                  <a:lnTo>
                    <a:pt x="444748" y="341906"/>
                  </a:lnTo>
                  <a:lnTo>
                    <a:pt x="444748" y="399144"/>
                  </a:lnTo>
                  <a:lnTo>
                    <a:pt x="453350" y="498930"/>
                  </a:lnTo>
                  <a:lnTo>
                    <a:pt x="458619" y="498930"/>
                  </a:lnTo>
                  <a:lnTo>
                    <a:pt x="458407" y="531348"/>
                  </a:lnTo>
                  <a:lnTo>
                    <a:pt x="453350" y="531348"/>
                  </a:lnTo>
                  <a:lnTo>
                    <a:pt x="451326" y="531854"/>
                  </a:lnTo>
                  <a:lnTo>
                    <a:pt x="458404" y="531854"/>
                  </a:lnTo>
                  <a:lnTo>
                    <a:pt x="457398" y="685332"/>
                  </a:lnTo>
                  <a:close/>
                </a:path>
                <a:path w="1049020" h="1052829">
                  <a:moveTo>
                    <a:pt x="439189" y="81551"/>
                  </a:moveTo>
                  <a:lnTo>
                    <a:pt x="416920" y="81551"/>
                  </a:lnTo>
                  <a:lnTo>
                    <a:pt x="439183" y="81044"/>
                  </a:lnTo>
                  <a:lnTo>
                    <a:pt x="439189" y="81551"/>
                  </a:lnTo>
                  <a:close/>
                </a:path>
                <a:path w="1049020" h="1052829">
                  <a:moveTo>
                    <a:pt x="355191" y="255290"/>
                  </a:moveTo>
                  <a:lnTo>
                    <a:pt x="341024" y="93707"/>
                  </a:lnTo>
                  <a:lnTo>
                    <a:pt x="394151" y="89148"/>
                  </a:lnTo>
                  <a:lnTo>
                    <a:pt x="408318" y="250731"/>
                  </a:lnTo>
                  <a:lnTo>
                    <a:pt x="355191" y="255290"/>
                  </a:lnTo>
                  <a:close/>
                </a:path>
                <a:path w="1049020" h="1052829">
                  <a:moveTo>
                    <a:pt x="444748" y="341906"/>
                  </a:moveTo>
                  <a:lnTo>
                    <a:pt x="439689" y="341906"/>
                  </a:lnTo>
                  <a:lnTo>
                    <a:pt x="439689" y="277070"/>
                  </a:lnTo>
                  <a:lnTo>
                    <a:pt x="444748" y="277070"/>
                  </a:lnTo>
                  <a:lnTo>
                    <a:pt x="444748" y="341906"/>
                  </a:lnTo>
                  <a:close/>
                </a:path>
                <a:path w="1049020" h="1052829">
                  <a:moveTo>
                    <a:pt x="458619" y="498930"/>
                  </a:moveTo>
                  <a:lnTo>
                    <a:pt x="453350" y="498930"/>
                  </a:lnTo>
                  <a:lnTo>
                    <a:pt x="454868" y="299358"/>
                  </a:lnTo>
                  <a:lnTo>
                    <a:pt x="459927" y="299358"/>
                  </a:lnTo>
                  <a:lnTo>
                    <a:pt x="458619" y="498930"/>
                  </a:lnTo>
                  <a:close/>
                </a:path>
                <a:path w="1049020" h="1052829">
                  <a:moveTo>
                    <a:pt x="523680" y="1052565"/>
                  </a:moveTo>
                  <a:lnTo>
                    <a:pt x="427109" y="1050948"/>
                  </a:lnTo>
                  <a:lnTo>
                    <a:pt x="430430" y="1050948"/>
                  </a:lnTo>
                  <a:lnTo>
                    <a:pt x="347881" y="1046868"/>
                  </a:lnTo>
                  <a:lnTo>
                    <a:pt x="271457" y="1040722"/>
                  </a:lnTo>
                  <a:lnTo>
                    <a:pt x="203388" y="1033244"/>
                  </a:lnTo>
                  <a:lnTo>
                    <a:pt x="143659" y="1024997"/>
                  </a:lnTo>
                  <a:lnTo>
                    <a:pt x="94426" y="1016898"/>
                  </a:lnTo>
                  <a:lnTo>
                    <a:pt x="54590" y="1009329"/>
                  </a:lnTo>
                  <a:lnTo>
                    <a:pt x="6848" y="998653"/>
                  </a:lnTo>
                  <a:lnTo>
                    <a:pt x="0" y="996847"/>
                  </a:lnTo>
                  <a:lnTo>
                    <a:pt x="1517" y="991782"/>
                  </a:lnTo>
                  <a:lnTo>
                    <a:pt x="14536" y="994991"/>
                  </a:lnTo>
                  <a:lnTo>
                    <a:pt x="29555" y="998442"/>
                  </a:lnTo>
                  <a:lnTo>
                    <a:pt x="75689" y="1007891"/>
                  </a:lnTo>
                  <a:lnTo>
                    <a:pt x="142046" y="1019209"/>
                  </a:lnTo>
                  <a:lnTo>
                    <a:pt x="182346" y="1024997"/>
                  </a:lnTo>
                  <a:lnTo>
                    <a:pt x="227147" y="1030564"/>
                  </a:lnTo>
                  <a:lnTo>
                    <a:pt x="276262" y="1035683"/>
                  </a:lnTo>
                  <a:lnTo>
                    <a:pt x="329508" y="1040124"/>
                  </a:lnTo>
                  <a:lnTo>
                    <a:pt x="386699" y="1043657"/>
                  </a:lnTo>
                  <a:lnTo>
                    <a:pt x="447649" y="1046055"/>
                  </a:lnTo>
                  <a:lnTo>
                    <a:pt x="512174" y="1047087"/>
                  </a:lnTo>
                  <a:lnTo>
                    <a:pt x="695855" y="1047087"/>
                  </a:lnTo>
                  <a:lnTo>
                    <a:pt x="667564" y="1048818"/>
                  </a:lnTo>
                  <a:lnTo>
                    <a:pt x="618131" y="1050948"/>
                  </a:lnTo>
                  <a:lnTo>
                    <a:pt x="570148" y="1052173"/>
                  </a:lnTo>
                  <a:lnTo>
                    <a:pt x="523680" y="1052565"/>
                  </a:lnTo>
                  <a:close/>
                </a:path>
                <a:path w="1049020" h="1052829">
                  <a:moveTo>
                    <a:pt x="695855" y="1047087"/>
                  </a:moveTo>
                  <a:lnTo>
                    <a:pt x="512174" y="1047087"/>
                  </a:lnTo>
                  <a:lnTo>
                    <a:pt x="580088" y="1046525"/>
                  </a:lnTo>
                  <a:lnTo>
                    <a:pt x="651205" y="1044140"/>
                  </a:lnTo>
                  <a:lnTo>
                    <a:pt x="725342" y="1039702"/>
                  </a:lnTo>
                  <a:lnTo>
                    <a:pt x="802312" y="1032983"/>
                  </a:lnTo>
                  <a:lnTo>
                    <a:pt x="881931" y="1023754"/>
                  </a:lnTo>
                  <a:lnTo>
                    <a:pt x="964012" y="1011785"/>
                  </a:lnTo>
                  <a:lnTo>
                    <a:pt x="1048372" y="996847"/>
                  </a:lnTo>
                  <a:lnTo>
                    <a:pt x="1048878" y="1002419"/>
                  </a:lnTo>
                  <a:lnTo>
                    <a:pt x="991071" y="1012931"/>
                  </a:lnTo>
                  <a:lnTo>
                    <a:pt x="934270" y="1022028"/>
                  </a:lnTo>
                  <a:lnTo>
                    <a:pt x="878536" y="1029781"/>
                  </a:lnTo>
                  <a:lnTo>
                    <a:pt x="823935" y="1036263"/>
                  </a:lnTo>
                  <a:lnTo>
                    <a:pt x="770531" y="1041548"/>
                  </a:lnTo>
                  <a:lnTo>
                    <a:pt x="718386" y="1045709"/>
                  </a:lnTo>
                  <a:lnTo>
                    <a:pt x="695855" y="1047087"/>
                  </a:lnTo>
                  <a:close/>
                </a:path>
              </a:pathLst>
            </a:custGeom>
            <a:solidFill>
              <a:srgbClr val="2D1A0D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22" name="object 22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" y="44424"/>
            <a:ext cx="1323776" cy="1971674"/>
          </a:xfrm>
          <a:prstGeom prst="rect">
            <a:avLst/>
          </a:prstGeom>
        </p:spPr>
      </p:pic>
      <p:sp>
        <p:nvSpPr>
          <p:cNvPr id="23" name="object 23"/>
          <p:cNvSpPr txBox="1">
            <a:spLocks noGrp="1"/>
          </p:cNvSpPr>
          <p:nvPr>
            <p:ph type="title"/>
          </p:nvPr>
        </p:nvSpPr>
        <p:spPr>
          <a:xfrm>
            <a:off x="4184626" y="563387"/>
            <a:ext cx="5932170" cy="7112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500" spc="110">
                <a:solidFill>
                  <a:srgbClr val="2D789C"/>
                </a:solidFill>
              </a:rPr>
              <a:t>D.</a:t>
            </a:r>
            <a:r>
              <a:rPr dirty="0" sz="4500" spc="35">
                <a:solidFill>
                  <a:srgbClr val="2D789C"/>
                </a:solidFill>
              </a:rPr>
              <a:t> </a:t>
            </a:r>
            <a:r>
              <a:rPr dirty="0" sz="4500" spc="130">
                <a:solidFill>
                  <a:srgbClr val="2D789C"/>
                </a:solidFill>
              </a:rPr>
              <a:t>RANDOM</a:t>
            </a:r>
            <a:r>
              <a:rPr dirty="0" sz="4500" spc="40">
                <a:solidFill>
                  <a:srgbClr val="2D789C"/>
                </a:solidFill>
              </a:rPr>
              <a:t> </a:t>
            </a:r>
            <a:r>
              <a:rPr dirty="0" sz="4500" spc="-10">
                <a:solidFill>
                  <a:srgbClr val="2D789C"/>
                </a:solidFill>
              </a:rPr>
              <a:t>FOREST</a:t>
            </a:r>
            <a:endParaRPr sz="4500"/>
          </a:p>
        </p:txBody>
      </p:sp>
      <p:sp>
        <p:nvSpPr>
          <p:cNvPr id="24" name="object 24" descr=""/>
          <p:cNvSpPr txBox="1"/>
          <p:nvPr/>
        </p:nvSpPr>
        <p:spPr>
          <a:xfrm>
            <a:off x="2544605" y="8339200"/>
            <a:ext cx="13721080" cy="1774189"/>
          </a:xfrm>
          <a:prstGeom prst="rect">
            <a:avLst/>
          </a:prstGeom>
        </p:spPr>
        <p:txBody>
          <a:bodyPr wrap="square" lIns="0" tIns="8890" rIns="0" bIns="0" rtlCol="0" vert="horz">
            <a:spAutoFit/>
          </a:bodyPr>
          <a:lstStyle/>
          <a:p>
            <a:pPr algn="just" marL="12700" marR="5080">
              <a:lnSpc>
                <a:spcPts val="2780"/>
              </a:lnSpc>
              <a:spcBef>
                <a:spcPts val="70"/>
              </a:spcBef>
            </a:pP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200" spc="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80" b="1">
                <a:solidFill>
                  <a:srgbClr val="2D789C"/>
                </a:solidFill>
                <a:latin typeface="Arial"/>
                <a:cs typeface="Arial"/>
              </a:rPr>
              <a:t>RANDOM</a:t>
            </a:r>
            <a:r>
              <a:rPr dirty="0" sz="2200" spc="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FOREST</a:t>
            </a:r>
            <a:r>
              <a:rPr dirty="0" sz="2200" spc="9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MODEL’S</a:t>
            </a:r>
            <a:r>
              <a:rPr dirty="0" sz="2200" spc="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RESULTS</a:t>
            </a:r>
            <a:r>
              <a:rPr dirty="0" sz="2200" spc="9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105" b="1">
                <a:solidFill>
                  <a:srgbClr val="2D789C"/>
                </a:solidFill>
                <a:latin typeface="Arial"/>
                <a:cs typeface="Arial"/>
              </a:rPr>
              <a:t>SHOWED</a:t>
            </a:r>
            <a:r>
              <a:rPr dirty="0" sz="2200" spc="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95" b="1">
                <a:solidFill>
                  <a:srgbClr val="2D789C"/>
                </a:solidFill>
                <a:latin typeface="Arial"/>
                <a:cs typeface="Arial"/>
              </a:rPr>
              <a:t>A</a:t>
            </a:r>
            <a:r>
              <a:rPr dirty="0" sz="2200" spc="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-10" b="1">
                <a:solidFill>
                  <a:srgbClr val="2D789C"/>
                </a:solidFill>
                <a:latin typeface="Arial"/>
                <a:cs typeface="Arial"/>
              </a:rPr>
              <a:t>CORRECTLY</a:t>
            </a:r>
            <a:r>
              <a:rPr dirty="0" sz="2200" spc="9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CLASSIFIED</a:t>
            </a:r>
            <a:r>
              <a:rPr dirty="0" sz="2200" spc="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INSTANCE</a:t>
            </a:r>
            <a:r>
              <a:rPr dirty="0" sz="2200" spc="9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-20" b="1">
                <a:solidFill>
                  <a:srgbClr val="2D789C"/>
                </a:solidFill>
                <a:latin typeface="Arial"/>
                <a:cs typeface="Arial"/>
              </a:rPr>
              <a:t>RATE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OF</a:t>
            </a:r>
            <a:r>
              <a:rPr dirty="0" sz="2200" spc="2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75" b="1">
                <a:solidFill>
                  <a:srgbClr val="2D789C"/>
                </a:solidFill>
                <a:latin typeface="Arial"/>
                <a:cs typeface="Arial"/>
              </a:rPr>
              <a:t>90.750%,</a:t>
            </a:r>
            <a:r>
              <a:rPr dirty="0" sz="2200" spc="2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175" b="1">
                <a:solidFill>
                  <a:srgbClr val="2D789C"/>
                </a:solidFill>
                <a:latin typeface="Arial"/>
                <a:cs typeface="Arial"/>
              </a:rPr>
              <a:t>WITH</a:t>
            </a:r>
            <a:r>
              <a:rPr dirty="0" sz="2200" spc="2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95" b="1">
                <a:solidFill>
                  <a:srgbClr val="2D789C"/>
                </a:solidFill>
                <a:latin typeface="Arial"/>
                <a:cs typeface="Arial"/>
              </a:rPr>
              <a:t>A</a:t>
            </a:r>
            <a:r>
              <a:rPr dirty="0" sz="2200" spc="2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PRECISION,</a:t>
            </a:r>
            <a:r>
              <a:rPr dirty="0" sz="2200" spc="2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RECALL,</a:t>
            </a:r>
            <a:r>
              <a:rPr dirty="0" sz="2200" spc="2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110" b="1">
                <a:solidFill>
                  <a:srgbClr val="2D789C"/>
                </a:solidFill>
                <a:latin typeface="Arial"/>
                <a:cs typeface="Arial"/>
              </a:rPr>
              <a:t>AND</a:t>
            </a:r>
            <a:r>
              <a:rPr dirty="0" sz="2200" spc="2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85" b="1">
                <a:solidFill>
                  <a:srgbClr val="2D789C"/>
                </a:solidFill>
                <a:latin typeface="Arial"/>
                <a:cs typeface="Arial"/>
              </a:rPr>
              <a:t>F-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MEASURE</a:t>
            </a:r>
            <a:r>
              <a:rPr dirty="0" sz="2200" spc="2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EQUAL</a:t>
            </a:r>
            <a:r>
              <a:rPr dirty="0" sz="2200" spc="2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70" b="1">
                <a:solidFill>
                  <a:srgbClr val="2D789C"/>
                </a:solidFill>
                <a:latin typeface="Arial"/>
                <a:cs typeface="Arial"/>
              </a:rPr>
              <a:t>TO</a:t>
            </a:r>
            <a:r>
              <a:rPr dirty="0" sz="2200" spc="2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55" b="1">
                <a:solidFill>
                  <a:srgbClr val="2D789C"/>
                </a:solidFill>
                <a:latin typeface="Arial"/>
                <a:cs typeface="Arial"/>
              </a:rPr>
              <a:t>0.907.</a:t>
            </a:r>
            <a:r>
              <a:rPr dirty="0" sz="2200" spc="24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200" spc="24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-10" b="1">
                <a:solidFill>
                  <a:srgbClr val="2D789C"/>
                </a:solidFill>
                <a:latin typeface="Arial"/>
                <a:cs typeface="Arial"/>
              </a:rPr>
              <a:t>CONFUSION </a:t>
            </a:r>
            <a:r>
              <a:rPr dirty="0" sz="2200" spc="65" b="1">
                <a:solidFill>
                  <a:srgbClr val="2D789C"/>
                </a:solidFill>
                <a:latin typeface="Arial"/>
                <a:cs typeface="Arial"/>
              </a:rPr>
              <a:t>MATRIX</a:t>
            </a:r>
            <a:r>
              <a:rPr dirty="0" sz="2200" spc="40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RESULTED</a:t>
            </a:r>
            <a:r>
              <a:rPr dirty="0" sz="2200" spc="45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spc="80" b="1">
                <a:solidFill>
                  <a:srgbClr val="2D789C"/>
                </a:solidFill>
                <a:latin typeface="Arial"/>
                <a:cs typeface="Arial"/>
              </a:rPr>
              <a:t>IN</a:t>
            </a:r>
            <a:r>
              <a:rPr dirty="0" sz="2200" spc="40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spc="90" b="1">
                <a:solidFill>
                  <a:srgbClr val="2D789C"/>
                </a:solidFill>
                <a:latin typeface="Arial"/>
                <a:cs typeface="Arial"/>
              </a:rPr>
              <a:t>2829</a:t>
            </a:r>
            <a:r>
              <a:rPr dirty="0" sz="2200" spc="45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TRUE</a:t>
            </a:r>
            <a:r>
              <a:rPr dirty="0" sz="2200" spc="40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POSITIVES</a:t>
            </a:r>
            <a:r>
              <a:rPr dirty="0" sz="2200" spc="45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spc="80" b="1">
                <a:solidFill>
                  <a:srgbClr val="2D789C"/>
                </a:solidFill>
                <a:latin typeface="Arial"/>
                <a:cs typeface="Arial"/>
              </a:rPr>
              <a:t>(TP),</a:t>
            </a:r>
            <a:r>
              <a:rPr dirty="0" sz="2200" spc="40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spc="90" b="1">
                <a:solidFill>
                  <a:srgbClr val="2D789C"/>
                </a:solidFill>
                <a:latin typeface="Arial"/>
                <a:cs typeface="Arial"/>
              </a:rPr>
              <a:t>171</a:t>
            </a:r>
            <a:r>
              <a:rPr dirty="0" sz="2200" spc="45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FALSE</a:t>
            </a:r>
            <a:r>
              <a:rPr dirty="0" sz="2200" spc="40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NEGATIVES</a:t>
            </a:r>
            <a:r>
              <a:rPr dirty="0" sz="2200" spc="45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spc="60" b="1">
                <a:solidFill>
                  <a:srgbClr val="2D789C"/>
                </a:solidFill>
                <a:latin typeface="Arial"/>
                <a:cs typeface="Arial"/>
              </a:rPr>
              <a:t>(FN),</a:t>
            </a:r>
            <a:r>
              <a:rPr dirty="0" sz="2200" spc="45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spc="90" b="1">
                <a:solidFill>
                  <a:srgbClr val="2D789C"/>
                </a:solidFill>
                <a:latin typeface="Arial"/>
                <a:cs typeface="Arial"/>
              </a:rPr>
              <a:t>227</a:t>
            </a:r>
            <a:r>
              <a:rPr dirty="0" sz="2200" spc="40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200" spc="-10" b="1">
                <a:solidFill>
                  <a:srgbClr val="2D789C"/>
                </a:solidFill>
                <a:latin typeface="Arial"/>
                <a:cs typeface="Arial"/>
              </a:rPr>
              <a:t>FALSE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POSITIVES</a:t>
            </a:r>
            <a:r>
              <a:rPr dirty="0" sz="2200" spc="27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50" b="1">
                <a:solidFill>
                  <a:srgbClr val="2D789C"/>
                </a:solidFill>
                <a:latin typeface="Arial"/>
                <a:cs typeface="Arial"/>
              </a:rPr>
              <a:t>(FP),</a:t>
            </a:r>
            <a:r>
              <a:rPr dirty="0" sz="2200" spc="2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110" b="1">
                <a:solidFill>
                  <a:srgbClr val="2D789C"/>
                </a:solidFill>
                <a:latin typeface="Arial"/>
                <a:cs typeface="Arial"/>
              </a:rPr>
              <a:t>AND</a:t>
            </a:r>
            <a:r>
              <a:rPr dirty="0" sz="2200" spc="2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90" b="1">
                <a:solidFill>
                  <a:srgbClr val="2D789C"/>
                </a:solidFill>
                <a:latin typeface="Arial"/>
                <a:cs typeface="Arial"/>
              </a:rPr>
              <a:t>1076</a:t>
            </a:r>
            <a:r>
              <a:rPr dirty="0" sz="2200" spc="27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TRUE</a:t>
            </a:r>
            <a:r>
              <a:rPr dirty="0" sz="2200" spc="2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NEGATIVES</a:t>
            </a:r>
            <a:r>
              <a:rPr dirty="0" sz="2200" spc="2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90" b="1">
                <a:solidFill>
                  <a:srgbClr val="2D789C"/>
                </a:solidFill>
                <a:latin typeface="Arial"/>
                <a:cs typeface="Arial"/>
              </a:rPr>
              <a:t>(TN).</a:t>
            </a:r>
            <a:r>
              <a:rPr dirty="0" sz="2200" spc="2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BASED</a:t>
            </a:r>
            <a:r>
              <a:rPr dirty="0" sz="2200" spc="27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75" b="1">
                <a:solidFill>
                  <a:srgbClr val="2D789C"/>
                </a:solidFill>
                <a:latin typeface="Arial"/>
                <a:cs typeface="Arial"/>
              </a:rPr>
              <a:t>ON</a:t>
            </a:r>
            <a:r>
              <a:rPr dirty="0" sz="2200" spc="2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THESE</a:t>
            </a:r>
            <a:r>
              <a:rPr dirty="0" sz="2200" spc="2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NUMBERS,</a:t>
            </a:r>
            <a:r>
              <a:rPr dirty="0" sz="2200" spc="27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200" spc="2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-10" b="1">
                <a:solidFill>
                  <a:srgbClr val="2D789C"/>
                </a:solidFill>
                <a:latin typeface="Arial"/>
                <a:cs typeface="Arial"/>
              </a:rPr>
              <a:t>OVERALL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ACCURACY,</a:t>
            </a:r>
            <a:r>
              <a:rPr dirty="0" sz="2200" spc="3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CALCULATED</a:t>
            </a:r>
            <a:r>
              <a:rPr dirty="0" sz="2200" spc="3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AS</a:t>
            </a:r>
            <a:r>
              <a:rPr dirty="0" sz="2200" spc="3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60" b="1">
                <a:solidFill>
                  <a:srgbClr val="2D789C"/>
                </a:solidFill>
                <a:latin typeface="Arial"/>
                <a:cs typeface="Arial"/>
              </a:rPr>
              <a:t>(TP+TN)/(TP+FP+TN+FN),</a:t>
            </a:r>
            <a:r>
              <a:rPr dirty="0" sz="2200" spc="3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160" b="1">
                <a:solidFill>
                  <a:srgbClr val="2D789C"/>
                </a:solidFill>
                <a:latin typeface="Arial"/>
                <a:cs typeface="Arial"/>
              </a:rPr>
              <a:t>WAS</a:t>
            </a:r>
            <a:r>
              <a:rPr dirty="0" sz="2200" spc="3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55" b="1">
                <a:solidFill>
                  <a:srgbClr val="2D789C"/>
                </a:solidFill>
                <a:latin typeface="Arial"/>
                <a:cs typeface="Arial"/>
              </a:rPr>
              <a:t>FOUND</a:t>
            </a:r>
            <a:r>
              <a:rPr dirty="0" sz="2200" spc="3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70" b="1">
                <a:solidFill>
                  <a:srgbClr val="2D789C"/>
                </a:solidFill>
                <a:latin typeface="Arial"/>
                <a:cs typeface="Arial"/>
              </a:rPr>
              <a:t>TO</a:t>
            </a:r>
            <a:r>
              <a:rPr dirty="0" sz="2200" spc="3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2D789C"/>
                </a:solidFill>
                <a:latin typeface="Arial"/>
                <a:cs typeface="Arial"/>
              </a:rPr>
              <a:t>BE</a:t>
            </a:r>
            <a:r>
              <a:rPr dirty="0" sz="2200" spc="3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200" spc="50" b="1">
                <a:solidFill>
                  <a:srgbClr val="2D789C"/>
                </a:solidFill>
                <a:latin typeface="Arial"/>
                <a:cs typeface="Arial"/>
              </a:rPr>
              <a:t>0.9075.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300" y="0"/>
            <a:ext cx="182882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40679" y="2921136"/>
            <a:ext cx="12006580" cy="364490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>
              <a:lnSpc>
                <a:spcPct val="115900"/>
              </a:lnSpc>
              <a:spcBef>
                <a:spcPts val="95"/>
              </a:spcBef>
            </a:pPr>
            <a:r>
              <a:rPr dirty="0" sz="4100" spc="85">
                <a:solidFill>
                  <a:srgbClr val="5C3224"/>
                </a:solidFill>
                <a:latin typeface="Trebuchet MS"/>
                <a:cs typeface="Trebuchet MS"/>
              </a:rPr>
              <a:t>Based</a:t>
            </a:r>
            <a:r>
              <a:rPr dirty="0" sz="4100" spc="-195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on</a:t>
            </a:r>
            <a:r>
              <a:rPr dirty="0" sz="4100" spc="-195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 spc="-20">
                <a:solidFill>
                  <a:srgbClr val="5C3224"/>
                </a:solidFill>
                <a:latin typeface="Trebuchet MS"/>
                <a:cs typeface="Trebuchet MS"/>
              </a:rPr>
              <a:t>our</a:t>
            </a:r>
            <a:r>
              <a:rPr dirty="0" sz="4100" spc="-195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 spc="-95">
                <a:solidFill>
                  <a:srgbClr val="5C3224"/>
                </a:solidFill>
                <a:latin typeface="Trebuchet MS"/>
                <a:cs typeface="Trebuchet MS"/>
              </a:rPr>
              <a:t>results,</a:t>
            </a:r>
            <a:r>
              <a:rPr dirty="0" sz="4100" spc="-190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 spc="-80">
                <a:solidFill>
                  <a:srgbClr val="5C3224"/>
                </a:solidFill>
                <a:latin typeface="Trebuchet MS"/>
                <a:cs typeface="Trebuchet MS"/>
              </a:rPr>
              <a:t>the</a:t>
            </a:r>
            <a:r>
              <a:rPr dirty="0" sz="4100" spc="-195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random</a:t>
            </a:r>
            <a:r>
              <a:rPr dirty="0" sz="4100" spc="-195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 spc="-25">
                <a:solidFill>
                  <a:srgbClr val="5C3224"/>
                </a:solidFill>
                <a:latin typeface="Trebuchet MS"/>
                <a:cs typeface="Trebuchet MS"/>
              </a:rPr>
              <a:t>forest</a:t>
            </a:r>
            <a:r>
              <a:rPr dirty="0" sz="4100" spc="-190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 spc="-10">
                <a:solidFill>
                  <a:srgbClr val="5C3224"/>
                </a:solidFill>
                <a:latin typeface="Trebuchet MS"/>
                <a:cs typeface="Trebuchet MS"/>
              </a:rPr>
              <a:t>algorithm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achieved</a:t>
            </a:r>
            <a:r>
              <a:rPr dirty="0" sz="4100" spc="130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the</a:t>
            </a:r>
            <a:r>
              <a:rPr dirty="0" sz="4100" spc="130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highest</a:t>
            </a:r>
            <a:r>
              <a:rPr dirty="0" sz="4100" spc="130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accuracy</a:t>
            </a:r>
            <a:r>
              <a:rPr dirty="0" sz="4100" spc="135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on</a:t>
            </a:r>
            <a:r>
              <a:rPr dirty="0" sz="4100" spc="130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dataset</a:t>
            </a:r>
            <a:r>
              <a:rPr dirty="0" sz="4100" spc="130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one</a:t>
            </a:r>
            <a:r>
              <a:rPr dirty="0" sz="4100" spc="135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 spc="-25">
                <a:solidFill>
                  <a:srgbClr val="5C3224"/>
                </a:solidFill>
                <a:latin typeface="Trebuchet MS"/>
                <a:cs typeface="Trebuchet MS"/>
              </a:rPr>
              <a:t>at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98.518%.</a:t>
            </a:r>
            <a:r>
              <a:rPr dirty="0" sz="4100" spc="330">
                <a:solidFill>
                  <a:srgbClr val="5C3224"/>
                </a:solidFill>
                <a:latin typeface="Trebuchet MS"/>
                <a:cs typeface="Trebuchet MS"/>
              </a:rPr>
              <a:t> 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For</a:t>
            </a:r>
            <a:r>
              <a:rPr dirty="0" sz="4100" spc="330">
                <a:solidFill>
                  <a:srgbClr val="5C3224"/>
                </a:solidFill>
                <a:latin typeface="Trebuchet MS"/>
                <a:cs typeface="Trebuchet MS"/>
              </a:rPr>
              <a:t> 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dataset</a:t>
            </a:r>
            <a:r>
              <a:rPr dirty="0" sz="4100" spc="330">
                <a:solidFill>
                  <a:srgbClr val="5C3224"/>
                </a:solidFill>
                <a:latin typeface="Trebuchet MS"/>
                <a:cs typeface="Trebuchet MS"/>
              </a:rPr>
              <a:t> 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two,</a:t>
            </a:r>
            <a:r>
              <a:rPr dirty="0" sz="4100" spc="330">
                <a:solidFill>
                  <a:srgbClr val="5C3224"/>
                </a:solidFill>
                <a:latin typeface="Trebuchet MS"/>
                <a:cs typeface="Trebuchet MS"/>
              </a:rPr>
              <a:t> 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the</a:t>
            </a:r>
            <a:r>
              <a:rPr dirty="0" sz="4100" spc="330">
                <a:solidFill>
                  <a:srgbClr val="5C3224"/>
                </a:solidFill>
                <a:latin typeface="Trebuchet MS"/>
                <a:cs typeface="Trebuchet MS"/>
              </a:rPr>
              <a:t> 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naive</a:t>
            </a:r>
            <a:r>
              <a:rPr dirty="0" sz="4100" spc="330">
                <a:solidFill>
                  <a:srgbClr val="5C3224"/>
                </a:solidFill>
                <a:latin typeface="Trebuchet MS"/>
                <a:cs typeface="Trebuchet MS"/>
              </a:rPr>
              <a:t>  </a:t>
            </a:r>
            <a:r>
              <a:rPr dirty="0" sz="4100" spc="50">
                <a:solidFill>
                  <a:srgbClr val="5C3224"/>
                </a:solidFill>
                <a:latin typeface="Trebuchet MS"/>
                <a:cs typeface="Trebuchet MS"/>
              </a:rPr>
              <a:t>Bayes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algorithm</a:t>
            </a:r>
            <a:r>
              <a:rPr dirty="0" sz="4100" spc="640">
                <a:solidFill>
                  <a:srgbClr val="5C3224"/>
                </a:solidFill>
                <a:latin typeface="Trebuchet MS"/>
                <a:cs typeface="Trebuchet MS"/>
              </a:rPr>
              <a:t>  </a:t>
            </a:r>
            <a:r>
              <a:rPr dirty="0" sz="4100" spc="170">
                <a:solidFill>
                  <a:srgbClr val="5C3224"/>
                </a:solidFill>
                <a:latin typeface="Trebuchet MS"/>
                <a:cs typeface="Trebuchet MS"/>
              </a:rPr>
              <a:t>was</a:t>
            </a:r>
            <a:r>
              <a:rPr dirty="0" sz="4100" spc="645">
                <a:solidFill>
                  <a:srgbClr val="5C3224"/>
                </a:solidFill>
                <a:latin typeface="Trebuchet MS"/>
                <a:cs typeface="Trebuchet MS"/>
              </a:rPr>
              <a:t> 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most</a:t>
            </a:r>
            <a:r>
              <a:rPr dirty="0" sz="4100" spc="645">
                <a:solidFill>
                  <a:srgbClr val="5C3224"/>
                </a:solidFill>
                <a:latin typeface="Trebuchet MS"/>
                <a:cs typeface="Trebuchet MS"/>
              </a:rPr>
              <a:t> 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effective,</a:t>
            </a:r>
            <a:r>
              <a:rPr dirty="0" sz="4100" spc="645">
                <a:solidFill>
                  <a:srgbClr val="5C3224"/>
                </a:solidFill>
                <a:latin typeface="Trebuchet MS"/>
                <a:cs typeface="Trebuchet MS"/>
              </a:rPr>
              <a:t> 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reaching</a:t>
            </a:r>
            <a:r>
              <a:rPr dirty="0" sz="4100" spc="645">
                <a:solidFill>
                  <a:srgbClr val="5C3224"/>
                </a:solidFill>
                <a:latin typeface="Trebuchet MS"/>
                <a:cs typeface="Trebuchet MS"/>
              </a:rPr>
              <a:t>  </a:t>
            </a:r>
            <a:r>
              <a:rPr dirty="0" sz="4100" spc="-25">
                <a:solidFill>
                  <a:srgbClr val="5C3224"/>
                </a:solidFill>
                <a:latin typeface="Trebuchet MS"/>
                <a:cs typeface="Trebuchet MS"/>
              </a:rPr>
              <a:t>an </a:t>
            </a:r>
            <a:r>
              <a:rPr dirty="0" sz="4100" spc="-70">
                <a:solidFill>
                  <a:srgbClr val="5C3224"/>
                </a:solidFill>
                <a:latin typeface="Trebuchet MS"/>
                <a:cs typeface="Trebuchet MS"/>
              </a:rPr>
              <a:t>accuracy</a:t>
            </a:r>
            <a:r>
              <a:rPr dirty="0" sz="4100" spc="-170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>
                <a:solidFill>
                  <a:srgbClr val="5C3224"/>
                </a:solidFill>
                <a:latin typeface="Trebuchet MS"/>
                <a:cs typeface="Trebuchet MS"/>
              </a:rPr>
              <a:t>of</a:t>
            </a:r>
            <a:r>
              <a:rPr dirty="0" sz="4100" spc="-165">
                <a:solidFill>
                  <a:srgbClr val="5C3224"/>
                </a:solidFill>
                <a:latin typeface="Trebuchet MS"/>
                <a:cs typeface="Trebuchet MS"/>
              </a:rPr>
              <a:t> </a:t>
            </a:r>
            <a:r>
              <a:rPr dirty="0" sz="4100" spc="-10">
                <a:solidFill>
                  <a:srgbClr val="5C3224"/>
                </a:solidFill>
                <a:latin typeface="Trebuchet MS"/>
                <a:cs typeface="Trebuchet MS"/>
              </a:rPr>
              <a:t>94.39%.</a:t>
            </a:r>
            <a:endParaRPr sz="41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4278996" y="0"/>
            <a:ext cx="4009390" cy="10287000"/>
            <a:chOff x="14278996" y="0"/>
            <a:chExt cx="4009390" cy="10287000"/>
          </a:xfrm>
        </p:grpSpPr>
        <p:sp>
          <p:nvSpPr>
            <p:cNvPr id="3" name="object 3" descr=""/>
            <p:cNvSpPr/>
            <p:nvPr/>
          </p:nvSpPr>
          <p:spPr>
            <a:xfrm>
              <a:off x="14278996" y="0"/>
              <a:ext cx="4009390" cy="10287000"/>
            </a:xfrm>
            <a:custGeom>
              <a:avLst/>
              <a:gdLst/>
              <a:ahLst/>
              <a:cxnLst/>
              <a:rect l="l" t="t" r="r" b="b"/>
              <a:pathLst>
                <a:path w="4009390" h="10287000">
                  <a:moveTo>
                    <a:pt x="3046889" y="0"/>
                  </a:moveTo>
                  <a:lnTo>
                    <a:pt x="2084096" y="5329868"/>
                  </a:lnTo>
                  <a:lnTo>
                    <a:pt x="2092001" y="5283733"/>
                  </a:lnTo>
                  <a:lnTo>
                    <a:pt x="2098857" y="5237423"/>
                  </a:lnTo>
                  <a:lnTo>
                    <a:pt x="2104639" y="5190936"/>
                  </a:lnTo>
                  <a:lnTo>
                    <a:pt x="2109323" y="5144269"/>
                  </a:lnTo>
                  <a:lnTo>
                    <a:pt x="2112884" y="5097420"/>
                  </a:lnTo>
                  <a:lnTo>
                    <a:pt x="2115295" y="5050387"/>
                  </a:lnTo>
                  <a:lnTo>
                    <a:pt x="2116373" y="5000744"/>
                  </a:lnTo>
                  <a:lnTo>
                    <a:pt x="2115767" y="4951602"/>
                  </a:lnTo>
                  <a:lnTo>
                    <a:pt x="2113523" y="4902949"/>
                  </a:lnTo>
                  <a:lnTo>
                    <a:pt x="2109690" y="4854773"/>
                  </a:lnTo>
                  <a:lnTo>
                    <a:pt x="2104314" y="4807063"/>
                  </a:lnTo>
                  <a:lnTo>
                    <a:pt x="2097442" y="4759808"/>
                  </a:lnTo>
                  <a:lnTo>
                    <a:pt x="2089123" y="4712996"/>
                  </a:lnTo>
                  <a:lnTo>
                    <a:pt x="2079402" y="4666614"/>
                  </a:lnTo>
                  <a:lnTo>
                    <a:pt x="2068328" y="4620653"/>
                  </a:lnTo>
                  <a:lnTo>
                    <a:pt x="2055948" y="4575099"/>
                  </a:lnTo>
                  <a:lnTo>
                    <a:pt x="2042308" y="4529942"/>
                  </a:lnTo>
                  <a:lnTo>
                    <a:pt x="2027456" y="4485170"/>
                  </a:lnTo>
                  <a:lnTo>
                    <a:pt x="2011440" y="4440770"/>
                  </a:lnTo>
                  <a:lnTo>
                    <a:pt x="1994306" y="4396733"/>
                  </a:lnTo>
                  <a:lnTo>
                    <a:pt x="1976102" y="4353045"/>
                  </a:lnTo>
                  <a:lnTo>
                    <a:pt x="1956875" y="4309696"/>
                  </a:lnTo>
                  <a:lnTo>
                    <a:pt x="1936672" y="4266673"/>
                  </a:lnTo>
                  <a:lnTo>
                    <a:pt x="1915541" y="4223966"/>
                  </a:lnTo>
                  <a:lnTo>
                    <a:pt x="1893529" y="4181562"/>
                  </a:lnTo>
                  <a:lnTo>
                    <a:pt x="1870682" y="4139450"/>
                  </a:lnTo>
                  <a:lnTo>
                    <a:pt x="1847049" y="4097619"/>
                  </a:lnTo>
                  <a:lnTo>
                    <a:pt x="1822677" y="4056056"/>
                  </a:lnTo>
                  <a:lnTo>
                    <a:pt x="1797612" y="4014751"/>
                  </a:lnTo>
                  <a:lnTo>
                    <a:pt x="1771902" y="3973691"/>
                  </a:lnTo>
                  <a:lnTo>
                    <a:pt x="1745594" y="3932865"/>
                  </a:lnTo>
                  <a:lnTo>
                    <a:pt x="1718736" y="3892261"/>
                  </a:lnTo>
                  <a:lnTo>
                    <a:pt x="1691374" y="3851868"/>
                  </a:lnTo>
                  <a:lnTo>
                    <a:pt x="1663557" y="3811674"/>
                  </a:lnTo>
                  <a:lnTo>
                    <a:pt x="1635330" y="3771668"/>
                  </a:lnTo>
                  <a:lnTo>
                    <a:pt x="1606742" y="3731838"/>
                  </a:lnTo>
                  <a:lnTo>
                    <a:pt x="1577840" y="3692172"/>
                  </a:lnTo>
                  <a:lnTo>
                    <a:pt x="1548671" y="3652659"/>
                  </a:lnTo>
                  <a:lnTo>
                    <a:pt x="1489719" y="3574044"/>
                  </a:lnTo>
                  <a:lnTo>
                    <a:pt x="1281922" y="3301998"/>
                  </a:lnTo>
                  <a:lnTo>
                    <a:pt x="1223691" y="3224775"/>
                  </a:lnTo>
                  <a:lnTo>
                    <a:pt x="1195002" y="3186189"/>
                  </a:lnTo>
                  <a:lnTo>
                    <a:pt x="1166659" y="3147606"/>
                  </a:lnTo>
                  <a:lnTo>
                    <a:pt x="1137106" y="3106858"/>
                  </a:lnTo>
                  <a:lnTo>
                    <a:pt x="1107809" y="3065946"/>
                  </a:lnTo>
                  <a:lnTo>
                    <a:pt x="1078775" y="3024870"/>
                  </a:lnTo>
                  <a:lnTo>
                    <a:pt x="1050011" y="2983630"/>
                  </a:lnTo>
                  <a:lnTo>
                    <a:pt x="1021524" y="2942227"/>
                  </a:lnTo>
                  <a:lnTo>
                    <a:pt x="993321" y="2900662"/>
                  </a:lnTo>
                  <a:lnTo>
                    <a:pt x="965409" y="2858936"/>
                  </a:lnTo>
                  <a:lnTo>
                    <a:pt x="937794" y="2817048"/>
                  </a:lnTo>
                  <a:lnTo>
                    <a:pt x="910484" y="2775000"/>
                  </a:lnTo>
                  <a:lnTo>
                    <a:pt x="883485" y="2732791"/>
                  </a:lnTo>
                  <a:lnTo>
                    <a:pt x="856804" y="2690424"/>
                  </a:lnTo>
                  <a:lnTo>
                    <a:pt x="830448" y="2647898"/>
                  </a:lnTo>
                  <a:lnTo>
                    <a:pt x="804424" y="2605214"/>
                  </a:lnTo>
                  <a:lnTo>
                    <a:pt x="778739" y="2562373"/>
                  </a:lnTo>
                  <a:lnTo>
                    <a:pt x="753400" y="2519374"/>
                  </a:lnTo>
                  <a:lnTo>
                    <a:pt x="728413" y="2476220"/>
                  </a:lnTo>
                  <a:lnTo>
                    <a:pt x="703786" y="2432909"/>
                  </a:lnTo>
                  <a:lnTo>
                    <a:pt x="679525" y="2389444"/>
                  </a:lnTo>
                  <a:lnTo>
                    <a:pt x="655637" y="2345824"/>
                  </a:lnTo>
                  <a:lnTo>
                    <a:pt x="632129" y="2302051"/>
                  </a:lnTo>
                  <a:lnTo>
                    <a:pt x="609008" y="2258124"/>
                  </a:lnTo>
                  <a:lnTo>
                    <a:pt x="586281" y="2214044"/>
                  </a:lnTo>
                  <a:lnTo>
                    <a:pt x="563954" y="2169813"/>
                  </a:lnTo>
                  <a:lnTo>
                    <a:pt x="542035" y="2125430"/>
                  </a:lnTo>
                  <a:lnTo>
                    <a:pt x="520531" y="2080896"/>
                  </a:lnTo>
                  <a:lnTo>
                    <a:pt x="499447" y="2036213"/>
                  </a:lnTo>
                  <a:lnTo>
                    <a:pt x="478792" y="1991379"/>
                  </a:lnTo>
                  <a:lnTo>
                    <a:pt x="458572" y="1946397"/>
                  </a:lnTo>
                  <a:lnTo>
                    <a:pt x="438794" y="1901266"/>
                  </a:lnTo>
                  <a:lnTo>
                    <a:pt x="419464" y="1855987"/>
                  </a:lnTo>
                  <a:lnTo>
                    <a:pt x="400590" y="1810561"/>
                  </a:lnTo>
                  <a:lnTo>
                    <a:pt x="382179" y="1764989"/>
                  </a:lnTo>
                  <a:lnTo>
                    <a:pt x="364237" y="1719270"/>
                  </a:lnTo>
                  <a:lnTo>
                    <a:pt x="346771" y="1673407"/>
                  </a:lnTo>
                  <a:lnTo>
                    <a:pt x="329788" y="1627398"/>
                  </a:lnTo>
                  <a:lnTo>
                    <a:pt x="313296" y="1581245"/>
                  </a:lnTo>
                  <a:lnTo>
                    <a:pt x="297300" y="1534949"/>
                  </a:lnTo>
                  <a:lnTo>
                    <a:pt x="281808" y="1488510"/>
                  </a:lnTo>
                  <a:lnTo>
                    <a:pt x="266826" y="1441928"/>
                  </a:lnTo>
                  <a:lnTo>
                    <a:pt x="252362" y="1395205"/>
                  </a:lnTo>
                  <a:lnTo>
                    <a:pt x="238423" y="1348340"/>
                  </a:lnTo>
                  <a:lnTo>
                    <a:pt x="225014" y="1301335"/>
                  </a:lnTo>
                  <a:lnTo>
                    <a:pt x="212144" y="1254190"/>
                  </a:lnTo>
                  <a:lnTo>
                    <a:pt x="199819" y="1206906"/>
                  </a:lnTo>
                  <a:lnTo>
                    <a:pt x="188045" y="1159483"/>
                  </a:lnTo>
                  <a:lnTo>
                    <a:pt x="176830" y="1111921"/>
                  </a:lnTo>
                  <a:lnTo>
                    <a:pt x="166181" y="1064223"/>
                  </a:lnTo>
                  <a:lnTo>
                    <a:pt x="156104" y="1016387"/>
                  </a:lnTo>
                  <a:lnTo>
                    <a:pt x="146607" y="968415"/>
                  </a:lnTo>
                  <a:lnTo>
                    <a:pt x="137696" y="920307"/>
                  </a:lnTo>
                  <a:lnTo>
                    <a:pt x="129378" y="872064"/>
                  </a:lnTo>
                  <a:lnTo>
                    <a:pt x="121659" y="823687"/>
                  </a:lnTo>
                  <a:lnTo>
                    <a:pt x="114548" y="775176"/>
                  </a:lnTo>
                  <a:lnTo>
                    <a:pt x="108050" y="726531"/>
                  </a:lnTo>
                  <a:lnTo>
                    <a:pt x="102173" y="677754"/>
                  </a:lnTo>
                  <a:lnTo>
                    <a:pt x="96923" y="628845"/>
                  </a:lnTo>
                  <a:lnTo>
                    <a:pt x="92308" y="579804"/>
                  </a:lnTo>
                  <a:lnTo>
                    <a:pt x="88334" y="530632"/>
                  </a:lnTo>
                  <a:lnTo>
                    <a:pt x="85008" y="481330"/>
                  </a:lnTo>
                  <a:lnTo>
                    <a:pt x="82336" y="431899"/>
                  </a:lnTo>
                  <a:lnTo>
                    <a:pt x="80327" y="382338"/>
                  </a:lnTo>
                  <a:lnTo>
                    <a:pt x="78986" y="332649"/>
                  </a:lnTo>
                  <a:lnTo>
                    <a:pt x="78321" y="282832"/>
                  </a:lnTo>
                  <a:lnTo>
                    <a:pt x="78338" y="232888"/>
                  </a:lnTo>
                  <a:lnTo>
                    <a:pt x="79045" y="182817"/>
                  </a:lnTo>
                  <a:lnTo>
                    <a:pt x="80447" y="132620"/>
                  </a:lnTo>
                  <a:lnTo>
                    <a:pt x="83961" y="57335"/>
                  </a:lnTo>
                  <a:lnTo>
                    <a:pt x="86429" y="18722"/>
                  </a:lnTo>
                  <a:lnTo>
                    <a:pt x="87835" y="0"/>
                  </a:lnTo>
                  <a:lnTo>
                    <a:pt x="3046264" y="0"/>
                  </a:lnTo>
                  <a:lnTo>
                    <a:pt x="3046889" y="0"/>
                  </a:lnTo>
                  <a:close/>
                </a:path>
                <a:path w="4009390" h="10287000">
                  <a:moveTo>
                    <a:pt x="4009003" y="10286999"/>
                  </a:moveTo>
                  <a:lnTo>
                    <a:pt x="31672" y="10286999"/>
                  </a:lnTo>
                  <a:lnTo>
                    <a:pt x="22231" y="10225808"/>
                  </a:lnTo>
                  <a:lnTo>
                    <a:pt x="16463" y="10180747"/>
                  </a:lnTo>
                  <a:lnTo>
                    <a:pt x="11582" y="10135509"/>
                  </a:lnTo>
                  <a:lnTo>
                    <a:pt x="7575" y="10090109"/>
                  </a:lnTo>
                  <a:lnTo>
                    <a:pt x="4427" y="10044560"/>
                  </a:lnTo>
                  <a:lnTo>
                    <a:pt x="2124" y="9998875"/>
                  </a:lnTo>
                  <a:lnTo>
                    <a:pt x="653" y="9953068"/>
                  </a:lnTo>
                  <a:lnTo>
                    <a:pt x="0" y="9907151"/>
                  </a:lnTo>
                  <a:lnTo>
                    <a:pt x="149" y="9861139"/>
                  </a:lnTo>
                  <a:lnTo>
                    <a:pt x="1089" y="9815044"/>
                  </a:lnTo>
                  <a:lnTo>
                    <a:pt x="2803" y="9768880"/>
                  </a:lnTo>
                  <a:lnTo>
                    <a:pt x="5279" y="9722661"/>
                  </a:lnTo>
                  <a:lnTo>
                    <a:pt x="8503" y="9676400"/>
                  </a:lnTo>
                  <a:lnTo>
                    <a:pt x="12460" y="9630110"/>
                  </a:lnTo>
                  <a:lnTo>
                    <a:pt x="17139" y="9583793"/>
                  </a:lnTo>
                  <a:lnTo>
                    <a:pt x="22520" y="9537498"/>
                  </a:lnTo>
                  <a:lnTo>
                    <a:pt x="28594" y="9491202"/>
                  </a:lnTo>
                  <a:lnTo>
                    <a:pt x="35345" y="9444931"/>
                  </a:lnTo>
                  <a:lnTo>
                    <a:pt x="42760" y="9398699"/>
                  </a:lnTo>
                  <a:lnTo>
                    <a:pt x="50825" y="9352518"/>
                  </a:lnTo>
                  <a:lnTo>
                    <a:pt x="58669" y="9310631"/>
                  </a:lnTo>
                  <a:lnTo>
                    <a:pt x="68847" y="9260364"/>
                  </a:lnTo>
                  <a:lnTo>
                    <a:pt x="78777" y="9214419"/>
                  </a:lnTo>
                  <a:lnTo>
                    <a:pt x="89300" y="9168578"/>
                  </a:lnTo>
                  <a:lnTo>
                    <a:pt x="100403" y="9122856"/>
                  </a:lnTo>
                  <a:lnTo>
                    <a:pt x="112071" y="9077267"/>
                  </a:lnTo>
                  <a:lnTo>
                    <a:pt x="124292" y="9031822"/>
                  </a:lnTo>
                  <a:lnTo>
                    <a:pt x="137049" y="8986537"/>
                  </a:lnTo>
                  <a:lnTo>
                    <a:pt x="150331" y="8941423"/>
                  </a:lnTo>
                  <a:lnTo>
                    <a:pt x="164123" y="8896495"/>
                  </a:lnTo>
                  <a:lnTo>
                    <a:pt x="178410" y="8851767"/>
                  </a:lnTo>
                  <a:lnTo>
                    <a:pt x="193179" y="8807250"/>
                  </a:lnTo>
                  <a:lnTo>
                    <a:pt x="208415" y="8762959"/>
                  </a:lnTo>
                  <a:lnTo>
                    <a:pt x="224106" y="8718908"/>
                  </a:lnTo>
                  <a:lnTo>
                    <a:pt x="240236" y="8675109"/>
                  </a:lnTo>
                  <a:lnTo>
                    <a:pt x="256792" y="8631576"/>
                  </a:lnTo>
                  <a:lnTo>
                    <a:pt x="273760" y="8588322"/>
                  </a:lnTo>
                  <a:lnTo>
                    <a:pt x="291126" y="8545361"/>
                  </a:lnTo>
                  <a:lnTo>
                    <a:pt x="308876" y="8502706"/>
                  </a:lnTo>
                  <a:lnTo>
                    <a:pt x="326995" y="8460371"/>
                  </a:lnTo>
                  <a:lnTo>
                    <a:pt x="345471" y="8418368"/>
                  </a:lnTo>
                  <a:lnTo>
                    <a:pt x="364288" y="8376712"/>
                  </a:lnTo>
                  <a:lnTo>
                    <a:pt x="383433" y="8335416"/>
                  </a:lnTo>
                  <a:lnTo>
                    <a:pt x="402892" y="8294493"/>
                  </a:lnTo>
                  <a:lnTo>
                    <a:pt x="422651" y="8253956"/>
                  </a:lnTo>
                  <a:lnTo>
                    <a:pt x="442696" y="8213819"/>
                  </a:lnTo>
                  <a:lnTo>
                    <a:pt x="463013" y="8174095"/>
                  </a:lnTo>
                  <a:lnTo>
                    <a:pt x="483588" y="8134798"/>
                  </a:lnTo>
                  <a:lnTo>
                    <a:pt x="504407" y="8095941"/>
                  </a:lnTo>
                  <a:lnTo>
                    <a:pt x="525456" y="8057538"/>
                  </a:lnTo>
                  <a:lnTo>
                    <a:pt x="547599" y="8018105"/>
                  </a:lnTo>
                  <a:lnTo>
                    <a:pt x="570328" y="7978638"/>
                  </a:lnTo>
                  <a:lnTo>
                    <a:pt x="593616" y="7939136"/>
                  </a:lnTo>
                  <a:lnTo>
                    <a:pt x="617439" y="7899596"/>
                  </a:lnTo>
                  <a:lnTo>
                    <a:pt x="666589" y="7820395"/>
                  </a:lnTo>
                  <a:lnTo>
                    <a:pt x="717578" y="7741018"/>
                  </a:lnTo>
                  <a:lnTo>
                    <a:pt x="770202" y="7661446"/>
                  </a:lnTo>
                  <a:lnTo>
                    <a:pt x="851769" y="7541687"/>
                  </a:lnTo>
                  <a:lnTo>
                    <a:pt x="1342244" y="6851213"/>
                  </a:lnTo>
                  <a:lnTo>
                    <a:pt x="1428006" y="6726774"/>
                  </a:lnTo>
                  <a:lnTo>
                    <a:pt x="1511797" y="6601407"/>
                  </a:lnTo>
                  <a:lnTo>
                    <a:pt x="1566228" y="6517284"/>
                  </a:lnTo>
                  <a:lnTo>
                    <a:pt x="1619279" y="6432705"/>
                  </a:lnTo>
                  <a:lnTo>
                    <a:pt x="1670751" y="6347653"/>
                  </a:lnTo>
                  <a:lnTo>
                    <a:pt x="1695831" y="6304944"/>
                  </a:lnTo>
                  <a:lnTo>
                    <a:pt x="1720441" y="6262110"/>
                  </a:lnTo>
                  <a:lnTo>
                    <a:pt x="1744556" y="6219149"/>
                  </a:lnTo>
                  <a:lnTo>
                    <a:pt x="1768150" y="6176058"/>
                  </a:lnTo>
                  <a:lnTo>
                    <a:pt x="1791198" y="6132836"/>
                  </a:lnTo>
                  <a:lnTo>
                    <a:pt x="1813676" y="6089480"/>
                  </a:lnTo>
                  <a:lnTo>
                    <a:pt x="1835557" y="6045989"/>
                  </a:lnTo>
                  <a:lnTo>
                    <a:pt x="1856817" y="6002359"/>
                  </a:lnTo>
                  <a:lnTo>
                    <a:pt x="1877431" y="5958590"/>
                  </a:lnTo>
                  <a:lnTo>
                    <a:pt x="1897374" y="5914677"/>
                  </a:lnTo>
                  <a:lnTo>
                    <a:pt x="1916620" y="5870621"/>
                  </a:lnTo>
                  <a:lnTo>
                    <a:pt x="1935144" y="5826417"/>
                  </a:lnTo>
                  <a:lnTo>
                    <a:pt x="1952922" y="5782065"/>
                  </a:lnTo>
                  <a:lnTo>
                    <a:pt x="1969928" y="5737561"/>
                  </a:lnTo>
                  <a:lnTo>
                    <a:pt x="1986136" y="5692904"/>
                  </a:lnTo>
                  <a:lnTo>
                    <a:pt x="2001523" y="5648092"/>
                  </a:lnTo>
                  <a:lnTo>
                    <a:pt x="2016062" y="5603122"/>
                  </a:lnTo>
                  <a:lnTo>
                    <a:pt x="2029622" y="5558346"/>
                  </a:lnTo>
                  <a:lnTo>
                    <a:pt x="2042498" y="5512700"/>
                  </a:lnTo>
                  <a:lnTo>
                    <a:pt x="2054344" y="5467244"/>
                  </a:lnTo>
                  <a:lnTo>
                    <a:pt x="2065243" y="5421621"/>
                  </a:lnTo>
                  <a:lnTo>
                    <a:pt x="2075169" y="5375830"/>
                  </a:lnTo>
                  <a:lnTo>
                    <a:pt x="2084096" y="5329868"/>
                  </a:lnTo>
                  <a:lnTo>
                    <a:pt x="3046889" y="0"/>
                  </a:lnTo>
                  <a:lnTo>
                    <a:pt x="4009003" y="0"/>
                  </a:lnTo>
                  <a:lnTo>
                    <a:pt x="4009003" y="10286999"/>
                  </a:lnTo>
                  <a:close/>
                </a:path>
              </a:pathLst>
            </a:custGeom>
            <a:solidFill>
              <a:srgbClr val="2D789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14925864" y="0"/>
              <a:ext cx="3362325" cy="3172460"/>
            </a:xfrm>
            <a:custGeom>
              <a:avLst/>
              <a:gdLst/>
              <a:ahLst/>
              <a:cxnLst/>
              <a:rect l="l" t="t" r="r" b="b"/>
              <a:pathLst>
                <a:path w="3362325" h="3172460">
                  <a:moveTo>
                    <a:pt x="3362134" y="0"/>
                  </a:moveTo>
                  <a:lnTo>
                    <a:pt x="3362134" y="3172243"/>
                  </a:lnTo>
                  <a:lnTo>
                    <a:pt x="3358052" y="3167988"/>
                  </a:lnTo>
                  <a:lnTo>
                    <a:pt x="3329122" y="3134674"/>
                  </a:lnTo>
                  <a:lnTo>
                    <a:pt x="3301811" y="3100071"/>
                  </a:lnTo>
                  <a:lnTo>
                    <a:pt x="3276018" y="3064256"/>
                  </a:lnTo>
                  <a:lnTo>
                    <a:pt x="3251643" y="3027306"/>
                  </a:lnTo>
                  <a:lnTo>
                    <a:pt x="3228585" y="2989296"/>
                  </a:lnTo>
                  <a:lnTo>
                    <a:pt x="3206742" y="2950304"/>
                  </a:lnTo>
                  <a:lnTo>
                    <a:pt x="3186015" y="2910405"/>
                  </a:lnTo>
                  <a:lnTo>
                    <a:pt x="3166303" y="2869677"/>
                  </a:lnTo>
                  <a:lnTo>
                    <a:pt x="3147504" y="2828195"/>
                  </a:lnTo>
                  <a:lnTo>
                    <a:pt x="3129518" y="2786037"/>
                  </a:lnTo>
                  <a:lnTo>
                    <a:pt x="3112244" y="2743278"/>
                  </a:lnTo>
                  <a:lnTo>
                    <a:pt x="3095582" y="2699995"/>
                  </a:lnTo>
                  <a:lnTo>
                    <a:pt x="3079430" y="2656264"/>
                  </a:lnTo>
                  <a:lnTo>
                    <a:pt x="3063687" y="2612163"/>
                  </a:lnTo>
                  <a:lnTo>
                    <a:pt x="2972192" y="2344041"/>
                  </a:lnTo>
                  <a:lnTo>
                    <a:pt x="2940402" y="2255164"/>
                  </a:lnTo>
                  <a:lnTo>
                    <a:pt x="2923811" y="2211163"/>
                  </a:lnTo>
                  <a:lnTo>
                    <a:pt x="2906622" y="2167555"/>
                  </a:lnTo>
                  <a:lnTo>
                    <a:pt x="2888734" y="2124417"/>
                  </a:lnTo>
                  <a:lnTo>
                    <a:pt x="2870046" y="2081826"/>
                  </a:lnTo>
                  <a:lnTo>
                    <a:pt x="2850458" y="2039857"/>
                  </a:lnTo>
                  <a:lnTo>
                    <a:pt x="2829868" y="1998587"/>
                  </a:lnTo>
                  <a:lnTo>
                    <a:pt x="2808175" y="1958093"/>
                  </a:lnTo>
                  <a:lnTo>
                    <a:pt x="2785280" y="1918450"/>
                  </a:lnTo>
                  <a:lnTo>
                    <a:pt x="2761081" y="1879737"/>
                  </a:lnTo>
                  <a:lnTo>
                    <a:pt x="2735478" y="1842028"/>
                  </a:lnTo>
                  <a:lnTo>
                    <a:pt x="2708369" y="1805401"/>
                  </a:lnTo>
                  <a:lnTo>
                    <a:pt x="2679654" y="1769932"/>
                  </a:lnTo>
                  <a:lnTo>
                    <a:pt x="2649232" y="1735697"/>
                  </a:lnTo>
                  <a:lnTo>
                    <a:pt x="2616035" y="1701807"/>
                  </a:lnTo>
                  <a:lnTo>
                    <a:pt x="2581643" y="1669902"/>
                  </a:lnTo>
                  <a:lnTo>
                    <a:pt x="2546107" y="1639896"/>
                  </a:lnTo>
                  <a:lnTo>
                    <a:pt x="2509476" y="1611701"/>
                  </a:lnTo>
                  <a:lnTo>
                    <a:pt x="2471802" y="1585231"/>
                  </a:lnTo>
                  <a:lnTo>
                    <a:pt x="2433132" y="1560399"/>
                  </a:lnTo>
                  <a:lnTo>
                    <a:pt x="2393518" y="1537119"/>
                  </a:lnTo>
                  <a:lnTo>
                    <a:pt x="2353010" y="1515303"/>
                  </a:lnTo>
                  <a:lnTo>
                    <a:pt x="2311657" y="1494866"/>
                  </a:lnTo>
                  <a:lnTo>
                    <a:pt x="2269509" y="1475720"/>
                  </a:lnTo>
                  <a:lnTo>
                    <a:pt x="2226617" y="1457779"/>
                  </a:lnTo>
                  <a:lnTo>
                    <a:pt x="2183029" y="1440956"/>
                  </a:lnTo>
                  <a:lnTo>
                    <a:pt x="2138797" y="1425164"/>
                  </a:lnTo>
                  <a:lnTo>
                    <a:pt x="2093970" y="1410317"/>
                  </a:lnTo>
                  <a:lnTo>
                    <a:pt x="2048598" y="1396328"/>
                  </a:lnTo>
                  <a:lnTo>
                    <a:pt x="2002731" y="1383110"/>
                  </a:lnTo>
                  <a:lnTo>
                    <a:pt x="1956418" y="1370576"/>
                  </a:lnTo>
                  <a:lnTo>
                    <a:pt x="1909711" y="1358640"/>
                  </a:lnTo>
                  <a:lnTo>
                    <a:pt x="1862658" y="1347216"/>
                  </a:lnTo>
                  <a:lnTo>
                    <a:pt x="1815310" y="1336216"/>
                  </a:lnTo>
                  <a:lnTo>
                    <a:pt x="1767717" y="1325553"/>
                  </a:lnTo>
                  <a:lnTo>
                    <a:pt x="1719928" y="1315142"/>
                  </a:lnTo>
                  <a:lnTo>
                    <a:pt x="1527819" y="1274272"/>
                  </a:lnTo>
                  <a:lnTo>
                    <a:pt x="1479802" y="1263816"/>
                  </a:lnTo>
                  <a:lnTo>
                    <a:pt x="1431890" y="1253090"/>
                  </a:lnTo>
                  <a:lnTo>
                    <a:pt x="1384132" y="1242008"/>
                  </a:lnTo>
                  <a:lnTo>
                    <a:pt x="1336578" y="1230483"/>
                  </a:lnTo>
                  <a:lnTo>
                    <a:pt x="1289279" y="1218430"/>
                  </a:lnTo>
                  <a:lnTo>
                    <a:pt x="1242283" y="1205760"/>
                  </a:lnTo>
                  <a:lnTo>
                    <a:pt x="1195642" y="1192387"/>
                  </a:lnTo>
                  <a:lnTo>
                    <a:pt x="1149404" y="1178226"/>
                  </a:lnTo>
                  <a:lnTo>
                    <a:pt x="1103620" y="1163188"/>
                  </a:lnTo>
                  <a:lnTo>
                    <a:pt x="1058340" y="1147187"/>
                  </a:lnTo>
                  <a:lnTo>
                    <a:pt x="1013614" y="1130137"/>
                  </a:lnTo>
                  <a:lnTo>
                    <a:pt x="968534" y="1111527"/>
                  </a:lnTo>
                  <a:lnTo>
                    <a:pt x="924042" y="1091578"/>
                  </a:lnTo>
                  <a:lnTo>
                    <a:pt x="880167" y="1070321"/>
                  </a:lnTo>
                  <a:lnTo>
                    <a:pt x="836938" y="1047782"/>
                  </a:lnTo>
                  <a:lnTo>
                    <a:pt x="794382" y="1023992"/>
                  </a:lnTo>
                  <a:lnTo>
                    <a:pt x="752528" y="998979"/>
                  </a:lnTo>
                  <a:lnTo>
                    <a:pt x="711405" y="972771"/>
                  </a:lnTo>
                  <a:lnTo>
                    <a:pt x="671040" y="945398"/>
                  </a:lnTo>
                  <a:lnTo>
                    <a:pt x="631462" y="916888"/>
                  </a:lnTo>
                  <a:lnTo>
                    <a:pt x="592699" y="887271"/>
                  </a:lnTo>
                  <a:lnTo>
                    <a:pt x="554781" y="856574"/>
                  </a:lnTo>
                  <a:lnTo>
                    <a:pt x="517734" y="824827"/>
                  </a:lnTo>
                  <a:lnTo>
                    <a:pt x="481587" y="792059"/>
                  </a:lnTo>
                  <a:lnTo>
                    <a:pt x="446370" y="758297"/>
                  </a:lnTo>
                  <a:lnTo>
                    <a:pt x="412109" y="723572"/>
                  </a:lnTo>
                  <a:lnTo>
                    <a:pt x="378834" y="687912"/>
                  </a:lnTo>
                  <a:lnTo>
                    <a:pt x="346573" y="651345"/>
                  </a:lnTo>
                  <a:lnTo>
                    <a:pt x="315354" y="613901"/>
                  </a:lnTo>
                  <a:lnTo>
                    <a:pt x="285205" y="575608"/>
                  </a:lnTo>
                  <a:lnTo>
                    <a:pt x="256155" y="536495"/>
                  </a:lnTo>
                  <a:lnTo>
                    <a:pt x="228232" y="496590"/>
                  </a:lnTo>
                  <a:lnTo>
                    <a:pt x="201465" y="455924"/>
                  </a:lnTo>
                  <a:lnTo>
                    <a:pt x="175882" y="414524"/>
                  </a:lnTo>
                  <a:lnTo>
                    <a:pt x="151511" y="372418"/>
                  </a:lnTo>
                  <a:lnTo>
                    <a:pt x="128380" y="329637"/>
                  </a:lnTo>
                  <a:lnTo>
                    <a:pt x="106519" y="286209"/>
                  </a:lnTo>
                  <a:lnTo>
                    <a:pt x="85954" y="242162"/>
                  </a:lnTo>
                  <a:lnTo>
                    <a:pt x="66716" y="197526"/>
                  </a:lnTo>
                  <a:lnTo>
                    <a:pt x="48831" y="152329"/>
                  </a:lnTo>
                  <a:lnTo>
                    <a:pt x="32329" y="106600"/>
                  </a:lnTo>
                  <a:lnTo>
                    <a:pt x="17237" y="60367"/>
                  </a:lnTo>
                  <a:lnTo>
                    <a:pt x="3584" y="13660"/>
                  </a:lnTo>
                  <a:lnTo>
                    <a:pt x="370" y="1220"/>
                  </a:lnTo>
                  <a:lnTo>
                    <a:pt x="0" y="0"/>
                  </a:lnTo>
                  <a:lnTo>
                    <a:pt x="3362134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 descr=""/>
          <p:cNvSpPr/>
          <p:nvPr/>
        </p:nvSpPr>
        <p:spPr>
          <a:xfrm>
            <a:off x="0" y="0"/>
            <a:ext cx="4585335" cy="3061970"/>
          </a:xfrm>
          <a:custGeom>
            <a:avLst/>
            <a:gdLst/>
            <a:ahLst/>
            <a:cxnLst/>
            <a:rect l="l" t="t" r="r" b="b"/>
            <a:pathLst>
              <a:path w="4585335" h="3061970">
                <a:moveTo>
                  <a:pt x="4584801" y="0"/>
                </a:moveTo>
                <a:lnTo>
                  <a:pt x="4567157" y="69072"/>
                </a:lnTo>
                <a:lnTo>
                  <a:pt x="4551318" y="115428"/>
                </a:lnTo>
                <a:lnTo>
                  <a:pt x="4532298" y="161591"/>
                </a:lnTo>
                <a:lnTo>
                  <a:pt x="4510830" y="205904"/>
                </a:lnTo>
                <a:lnTo>
                  <a:pt x="4487025" y="248400"/>
                </a:lnTo>
                <a:lnTo>
                  <a:pt x="4460994" y="289116"/>
                </a:lnTo>
                <a:lnTo>
                  <a:pt x="4432845" y="328089"/>
                </a:lnTo>
                <a:lnTo>
                  <a:pt x="4402690" y="365352"/>
                </a:lnTo>
                <a:lnTo>
                  <a:pt x="4370638" y="400944"/>
                </a:lnTo>
                <a:lnTo>
                  <a:pt x="4336799" y="434898"/>
                </a:lnTo>
                <a:lnTo>
                  <a:pt x="4301284" y="467250"/>
                </a:lnTo>
                <a:lnTo>
                  <a:pt x="4264203" y="498038"/>
                </a:lnTo>
                <a:lnTo>
                  <a:pt x="4225666" y="527295"/>
                </a:lnTo>
                <a:lnTo>
                  <a:pt x="4185783" y="555059"/>
                </a:lnTo>
                <a:lnTo>
                  <a:pt x="4144665" y="581365"/>
                </a:lnTo>
                <a:lnTo>
                  <a:pt x="4102420" y="606248"/>
                </a:lnTo>
                <a:lnTo>
                  <a:pt x="4059160" y="629744"/>
                </a:lnTo>
                <a:lnTo>
                  <a:pt x="4014995" y="651889"/>
                </a:lnTo>
                <a:lnTo>
                  <a:pt x="3970035" y="672720"/>
                </a:lnTo>
                <a:lnTo>
                  <a:pt x="3924389" y="692270"/>
                </a:lnTo>
                <a:lnTo>
                  <a:pt x="3878169" y="710577"/>
                </a:lnTo>
                <a:lnTo>
                  <a:pt x="3831483" y="727676"/>
                </a:lnTo>
                <a:lnTo>
                  <a:pt x="3784443" y="743603"/>
                </a:lnTo>
                <a:lnTo>
                  <a:pt x="3737158" y="758394"/>
                </a:lnTo>
                <a:lnTo>
                  <a:pt x="3689739" y="772083"/>
                </a:lnTo>
                <a:lnTo>
                  <a:pt x="3642296" y="784708"/>
                </a:lnTo>
                <a:lnTo>
                  <a:pt x="3594939" y="796304"/>
                </a:lnTo>
                <a:lnTo>
                  <a:pt x="3547777" y="806906"/>
                </a:lnTo>
                <a:lnTo>
                  <a:pt x="3500922" y="816550"/>
                </a:lnTo>
                <a:lnTo>
                  <a:pt x="3454483" y="825273"/>
                </a:lnTo>
                <a:lnTo>
                  <a:pt x="3408570" y="833109"/>
                </a:lnTo>
                <a:lnTo>
                  <a:pt x="3358137" y="840925"/>
                </a:lnTo>
                <a:lnTo>
                  <a:pt x="3307544" y="848278"/>
                </a:lnTo>
                <a:lnTo>
                  <a:pt x="3256820" y="855257"/>
                </a:lnTo>
                <a:lnTo>
                  <a:pt x="3205996" y="861950"/>
                </a:lnTo>
                <a:lnTo>
                  <a:pt x="3155098" y="868448"/>
                </a:lnTo>
                <a:lnTo>
                  <a:pt x="3053203" y="881213"/>
                </a:lnTo>
                <a:lnTo>
                  <a:pt x="3002262" y="887660"/>
                </a:lnTo>
                <a:lnTo>
                  <a:pt x="2951365" y="894268"/>
                </a:lnTo>
                <a:lnTo>
                  <a:pt x="2900541" y="901127"/>
                </a:lnTo>
                <a:lnTo>
                  <a:pt x="2849819" y="908327"/>
                </a:lnTo>
                <a:lnTo>
                  <a:pt x="2799228" y="915957"/>
                </a:lnTo>
                <a:lnTo>
                  <a:pt x="2748796" y="924105"/>
                </a:lnTo>
                <a:lnTo>
                  <a:pt x="2698553" y="932863"/>
                </a:lnTo>
                <a:lnTo>
                  <a:pt x="2648528" y="942317"/>
                </a:lnTo>
                <a:lnTo>
                  <a:pt x="2598749" y="952560"/>
                </a:lnTo>
                <a:lnTo>
                  <a:pt x="2549247" y="963678"/>
                </a:lnTo>
                <a:lnTo>
                  <a:pt x="2500050" y="975763"/>
                </a:lnTo>
                <a:lnTo>
                  <a:pt x="2451186" y="988903"/>
                </a:lnTo>
                <a:lnTo>
                  <a:pt x="2402686" y="1003187"/>
                </a:lnTo>
                <a:lnTo>
                  <a:pt x="2354577" y="1018706"/>
                </a:lnTo>
                <a:lnTo>
                  <a:pt x="2306890" y="1035547"/>
                </a:lnTo>
                <a:lnTo>
                  <a:pt x="2259653" y="1053802"/>
                </a:lnTo>
                <a:lnTo>
                  <a:pt x="2212894" y="1073558"/>
                </a:lnTo>
                <a:lnTo>
                  <a:pt x="2166644" y="1094906"/>
                </a:lnTo>
                <a:lnTo>
                  <a:pt x="2121974" y="1117423"/>
                </a:lnTo>
                <a:lnTo>
                  <a:pt x="2078225" y="1141308"/>
                </a:lnTo>
                <a:lnTo>
                  <a:pt x="2035367" y="1166504"/>
                </a:lnTo>
                <a:lnTo>
                  <a:pt x="1993372" y="1192956"/>
                </a:lnTo>
                <a:lnTo>
                  <a:pt x="1952208" y="1220608"/>
                </a:lnTo>
                <a:lnTo>
                  <a:pt x="1911847" y="1249406"/>
                </a:lnTo>
                <a:lnTo>
                  <a:pt x="1872259" y="1279293"/>
                </a:lnTo>
                <a:lnTo>
                  <a:pt x="1833414" y="1310214"/>
                </a:lnTo>
                <a:lnTo>
                  <a:pt x="1795282" y="1342113"/>
                </a:lnTo>
                <a:lnTo>
                  <a:pt x="1757833" y="1374936"/>
                </a:lnTo>
                <a:lnTo>
                  <a:pt x="1721039" y="1408626"/>
                </a:lnTo>
                <a:lnTo>
                  <a:pt x="1684868" y="1443128"/>
                </a:lnTo>
                <a:lnTo>
                  <a:pt x="1649292" y="1478386"/>
                </a:lnTo>
                <a:lnTo>
                  <a:pt x="1614280" y="1514346"/>
                </a:lnTo>
                <a:lnTo>
                  <a:pt x="1579803" y="1550951"/>
                </a:lnTo>
                <a:lnTo>
                  <a:pt x="1545831" y="1588146"/>
                </a:lnTo>
                <a:lnTo>
                  <a:pt x="1512335" y="1625875"/>
                </a:lnTo>
                <a:lnTo>
                  <a:pt x="1479284" y="1664084"/>
                </a:lnTo>
                <a:lnTo>
                  <a:pt x="1446650" y="1702716"/>
                </a:lnTo>
                <a:lnTo>
                  <a:pt x="1414401" y="1741716"/>
                </a:lnTo>
                <a:lnTo>
                  <a:pt x="1382509" y="1781029"/>
                </a:lnTo>
                <a:lnTo>
                  <a:pt x="1350944" y="1820599"/>
                </a:lnTo>
                <a:lnTo>
                  <a:pt x="1319676" y="1860370"/>
                </a:lnTo>
                <a:lnTo>
                  <a:pt x="1288675" y="1900287"/>
                </a:lnTo>
                <a:lnTo>
                  <a:pt x="1074808" y="2180678"/>
                </a:lnTo>
                <a:lnTo>
                  <a:pt x="1012597" y="2260448"/>
                </a:lnTo>
                <a:lnTo>
                  <a:pt x="981095" y="2300048"/>
                </a:lnTo>
                <a:lnTo>
                  <a:pt x="949285" y="2339386"/>
                </a:lnTo>
                <a:lnTo>
                  <a:pt x="917135" y="2378409"/>
                </a:lnTo>
                <a:lnTo>
                  <a:pt x="884611" y="2417062"/>
                </a:lnTo>
                <a:lnTo>
                  <a:pt x="851681" y="2455292"/>
                </a:lnTo>
                <a:lnTo>
                  <a:pt x="818312" y="2493045"/>
                </a:lnTo>
                <a:lnTo>
                  <a:pt x="784471" y="2530268"/>
                </a:lnTo>
                <a:lnTo>
                  <a:pt x="750126" y="2566906"/>
                </a:lnTo>
                <a:lnTo>
                  <a:pt x="715243" y="2602906"/>
                </a:lnTo>
                <a:lnTo>
                  <a:pt x="679790" y="2638214"/>
                </a:lnTo>
                <a:lnTo>
                  <a:pt x="643735" y="2672776"/>
                </a:lnTo>
                <a:lnTo>
                  <a:pt x="607044" y="2706539"/>
                </a:lnTo>
                <a:lnTo>
                  <a:pt x="569684" y="2739449"/>
                </a:lnTo>
                <a:lnTo>
                  <a:pt x="531624" y="2771451"/>
                </a:lnTo>
                <a:lnTo>
                  <a:pt x="492829" y="2802493"/>
                </a:lnTo>
                <a:lnTo>
                  <a:pt x="453268" y="2832521"/>
                </a:lnTo>
                <a:lnTo>
                  <a:pt x="412907" y="2861480"/>
                </a:lnTo>
                <a:lnTo>
                  <a:pt x="371714" y="2889317"/>
                </a:lnTo>
                <a:lnTo>
                  <a:pt x="329656" y="2915979"/>
                </a:lnTo>
                <a:lnTo>
                  <a:pt x="286700" y="2941411"/>
                </a:lnTo>
                <a:lnTo>
                  <a:pt x="242814" y="2965559"/>
                </a:lnTo>
                <a:lnTo>
                  <a:pt x="200976" y="2986554"/>
                </a:lnTo>
                <a:lnTo>
                  <a:pt x="158149" y="3005991"/>
                </a:lnTo>
                <a:lnTo>
                  <a:pt x="114433" y="3023840"/>
                </a:lnTo>
                <a:lnTo>
                  <a:pt x="69929" y="3040071"/>
                </a:lnTo>
                <a:lnTo>
                  <a:pt x="24737" y="3054654"/>
                </a:lnTo>
                <a:lnTo>
                  <a:pt x="0" y="3061627"/>
                </a:lnTo>
                <a:lnTo>
                  <a:pt x="0" y="0"/>
                </a:lnTo>
                <a:lnTo>
                  <a:pt x="4584801" y="0"/>
                </a:lnTo>
                <a:close/>
              </a:path>
            </a:pathLst>
          </a:custGeom>
          <a:solidFill>
            <a:srgbClr val="FFC8B3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92786" y="4075280"/>
            <a:ext cx="12287249" cy="5848349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572238" y="6743464"/>
            <a:ext cx="2182360" cy="3185853"/>
          </a:xfrm>
          <a:prstGeom prst="rect">
            <a:avLst/>
          </a:prstGeom>
        </p:spPr>
      </p:pic>
      <p:grpSp>
        <p:nvGrpSpPr>
          <p:cNvPr id="8" name="object 8" descr=""/>
          <p:cNvGrpSpPr/>
          <p:nvPr/>
        </p:nvGrpSpPr>
        <p:grpSpPr>
          <a:xfrm>
            <a:off x="16712848" y="2764011"/>
            <a:ext cx="1066800" cy="1981200"/>
            <a:chOff x="16712848" y="2764011"/>
            <a:chExt cx="1066800" cy="1981200"/>
          </a:xfrm>
        </p:grpSpPr>
        <p:sp>
          <p:nvSpPr>
            <p:cNvPr id="9" name="object 9" descr=""/>
            <p:cNvSpPr/>
            <p:nvPr/>
          </p:nvSpPr>
          <p:spPr>
            <a:xfrm>
              <a:off x="16786953" y="3527177"/>
              <a:ext cx="918844" cy="1217930"/>
            </a:xfrm>
            <a:custGeom>
              <a:avLst/>
              <a:gdLst/>
              <a:ahLst/>
              <a:cxnLst/>
              <a:rect l="l" t="t" r="r" b="b"/>
              <a:pathLst>
                <a:path w="918844" h="1217929">
                  <a:moveTo>
                    <a:pt x="459294" y="1217422"/>
                  </a:moveTo>
                  <a:lnTo>
                    <a:pt x="384804" y="1215092"/>
                  </a:lnTo>
                  <a:lnTo>
                    <a:pt x="314136" y="1208531"/>
                  </a:lnTo>
                  <a:lnTo>
                    <a:pt x="248239" y="1198377"/>
                  </a:lnTo>
                  <a:lnTo>
                    <a:pt x="188057" y="1185270"/>
                  </a:lnTo>
                  <a:lnTo>
                    <a:pt x="134538" y="1169847"/>
                  </a:lnTo>
                  <a:lnTo>
                    <a:pt x="88628" y="1152750"/>
                  </a:lnTo>
                  <a:lnTo>
                    <a:pt x="51272" y="1134617"/>
                  </a:lnTo>
                  <a:lnTo>
                    <a:pt x="6012" y="1097799"/>
                  </a:lnTo>
                  <a:lnTo>
                    <a:pt x="0" y="1080392"/>
                  </a:lnTo>
                  <a:lnTo>
                    <a:pt x="0" y="863759"/>
                  </a:lnTo>
                  <a:lnTo>
                    <a:pt x="359827" y="686730"/>
                  </a:lnTo>
                  <a:lnTo>
                    <a:pt x="0" y="100593"/>
                  </a:lnTo>
                  <a:lnTo>
                    <a:pt x="0" y="0"/>
                  </a:lnTo>
                  <a:lnTo>
                    <a:pt x="918589" y="0"/>
                  </a:lnTo>
                  <a:lnTo>
                    <a:pt x="918589" y="1080392"/>
                  </a:lnTo>
                  <a:lnTo>
                    <a:pt x="912576" y="1097799"/>
                  </a:lnTo>
                  <a:lnTo>
                    <a:pt x="867316" y="1134617"/>
                  </a:lnTo>
                  <a:lnTo>
                    <a:pt x="829960" y="1152750"/>
                  </a:lnTo>
                  <a:lnTo>
                    <a:pt x="784050" y="1169847"/>
                  </a:lnTo>
                  <a:lnTo>
                    <a:pt x="730531" y="1185270"/>
                  </a:lnTo>
                  <a:lnTo>
                    <a:pt x="670349" y="1198377"/>
                  </a:lnTo>
                  <a:lnTo>
                    <a:pt x="604452" y="1208531"/>
                  </a:lnTo>
                  <a:lnTo>
                    <a:pt x="533785" y="1215092"/>
                  </a:lnTo>
                  <a:lnTo>
                    <a:pt x="459294" y="1217422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16786953" y="3527177"/>
              <a:ext cx="918844" cy="139065"/>
            </a:xfrm>
            <a:custGeom>
              <a:avLst/>
              <a:gdLst/>
              <a:ahLst/>
              <a:cxnLst/>
              <a:rect l="l" t="t" r="r" b="b"/>
              <a:pathLst>
                <a:path w="918844" h="139064">
                  <a:moveTo>
                    <a:pt x="459294" y="139009"/>
                  </a:moveTo>
                  <a:lnTo>
                    <a:pt x="394140" y="138160"/>
                  </a:lnTo>
                  <a:lnTo>
                    <a:pt x="394811" y="138160"/>
                  </a:lnTo>
                  <a:lnTo>
                    <a:pt x="332070" y="135682"/>
                  </a:lnTo>
                  <a:lnTo>
                    <a:pt x="332544" y="135682"/>
                  </a:lnTo>
                  <a:lnTo>
                    <a:pt x="272679" y="131675"/>
                  </a:lnTo>
                  <a:lnTo>
                    <a:pt x="273078" y="131675"/>
                  </a:lnTo>
                  <a:lnTo>
                    <a:pt x="217894" y="126371"/>
                  </a:lnTo>
                  <a:lnTo>
                    <a:pt x="165372" y="119642"/>
                  </a:lnTo>
                  <a:lnTo>
                    <a:pt x="116874" y="111668"/>
                  </a:lnTo>
                  <a:lnTo>
                    <a:pt x="72849" y="102540"/>
                  </a:lnTo>
                  <a:lnTo>
                    <a:pt x="33426" y="92245"/>
                  </a:lnTo>
                  <a:lnTo>
                    <a:pt x="0" y="81187"/>
                  </a:lnTo>
                  <a:lnTo>
                    <a:pt x="0" y="0"/>
                  </a:lnTo>
                  <a:lnTo>
                    <a:pt x="918589" y="0"/>
                  </a:lnTo>
                  <a:lnTo>
                    <a:pt x="918589" y="81187"/>
                  </a:lnTo>
                  <a:lnTo>
                    <a:pt x="845740" y="102380"/>
                  </a:lnTo>
                  <a:lnTo>
                    <a:pt x="801714" y="111492"/>
                  </a:lnTo>
                  <a:lnTo>
                    <a:pt x="753217" y="119479"/>
                  </a:lnTo>
                  <a:lnTo>
                    <a:pt x="700694" y="126240"/>
                  </a:lnTo>
                  <a:lnTo>
                    <a:pt x="644594" y="131675"/>
                  </a:lnTo>
                  <a:lnTo>
                    <a:pt x="585363" y="135682"/>
                  </a:lnTo>
                  <a:lnTo>
                    <a:pt x="523447" y="138160"/>
                  </a:lnTo>
                  <a:lnTo>
                    <a:pt x="459294" y="139009"/>
                  </a:lnTo>
                  <a:close/>
                </a:path>
              </a:pathLst>
            </a:custGeom>
            <a:solidFill>
              <a:srgbClr val="2D1A0D">
                <a:alpha val="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16712848" y="3392920"/>
              <a:ext cx="1066800" cy="193040"/>
            </a:xfrm>
            <a:custGeom>
              <a:avLst/>
              <a:gdLst/>
              <a:ahLst/>
              <a:cxnLst/>
              <a:rect l="l" t="t" r="r" b="b"/>
              <a:pathLst>
                <a:path w="1066800" h="193039">
                  <a:moveTo>
                    <a:pt x="533400" y="192870"/>
                  </a:moveTo>
                  <a:lnTo>
                    <a:pt x="461052" y="191796"/>
                  </a:lnTo>
                  <a:lnTo>
                    <a:pt x="391652" y="188670"/>
                  </a:lnTo>
                  <a:lnTo>
                    <a:pt x="325839" y="183631"/>
                  </a:lnTo>
                  <a:lnTo>
                    <a:pt x="264248" y="176823"/>
                  </a:lnTo>
                  <a:lnTo>
                    <a:pt x="207518" y="168387"/>
                  </a:lnTo>
                  <a:lnTo>
                    <a:pt x="156285" y="158464"/>
                  </a:lnTo>
                  <a:lnTo>
                    <a:pt x="111185" y="147197"/>
                  </a:lnTo>
                  <a:lnTo>
                    <a:pt x="72857" y="134726"/>
                  </a:lnTo>
                  <a:lnTo>
                    <a:pt x="19063" y="106741"/>
                  </a:lnTo>
                  <a:lnTo>
                    <a:pt x="0" y="75643"/>
                  </a:lnTo>
                  <a:lnTo>
                    <a:pt x="0" y="0"/>
                  </a:lnTo>
                  <a:lnTo>
                    <a:pt x="1066800" y="0"/>
                  </a:lnTo>
                  <a:lnTo>
                    <a:pt x="1066800" y="75643"/>
                  </a:lnTo>
                  <a:lnTo>
                    <a:pt x="1024861" y="121361"/>
                  </a:lnTo>
                  <a:lnTo>
                    <a:pt x="955614" y="147365"/>
                  </a:lnTo>
                  <a:lnTo>
                    <a:pt x="910514" y="158613"/>
                  </a:lnTo>
                  <a:lnTo>
                    <a:pt x="859281" y="168507"/>
                  </a:lnTo>
                  <a:lnTo>
                    <a:pt x="802551" y="176911"/>
                  </a:lnTo>
                  <a:lnTo>
                    <a:pt x="740960" y="183687"/>
                  </a:lnTo>
                  <a:lnTo>
                    <a:pt x="675147" y="188697"/>
                  </a:lnTo>
                  <a:lnTo>
                    <a:pt x="605747" y="191804"/>
                  </a:lnTo>
                  <a:lnTo>
                    <a:pt x="533400" y="192870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6712848" y="3275693"/>
              <a:ext cx="1066800" cy="234950"/>
            </a:xfrm>
            <a:custGeom>
              <a:avLst/>
              <a:gdLst/>
              <a:ahLst/>
              <a:cxnLst/>
              <a:rect l="l" t="t" r="r" b="b"/>
              <a:pathLst>
                <a:path w="1066800" h="234950">
                  <a:moveTo>
                    <a:pt x="533400" y="234454"/>
                  </a:moveTo>
                  <a:lnTo>
                    <a:pt x="461052" y="233388"/>
                  </a:lnTo>
                  <a:lnTo>
                    <a:pt x="391652" y="230281"/>
                  </a:lnTo>
                  <a:lnTo>
                    <a:pt x="325839" y="225271"/>
                  </a:lnTo>
                  <a:lnTo>
                    <a:pt x="264248" y="218495"/>
                  </a:lnTo>
                  <a:lnTo>
                    <a:pt x="207518" y="210091"/>
                  </a:lnTo>
                  <a:lnTo>
                    <a:pt x="156285" y="200197"/>
                  </a:lnTo>
                  <a:lnTo>
                    <a:pt x="111185" y="188949"/>
                  </a:lnTo>
                  <a:lnTo>
                    <a:pt x="72857" y="176486"/>
                  </a:lnTo>
                  <a:lnTo>
                    <a:pt x="19063" y="148463"/>
                  </a:lnTo>
                  <a:lnTo>
                    <a:pt x="0" y="117227"/>
                  </a:lnTo>
                  <a:lnTo>
                    <a:pt x="4872" y="101276"/>
                  </a:lnTo>
                  <a:lnTo>
                    <a:pt x="41938" y="71509"/>
                  </a:lnTo>
                  <a:lnTo>
                    <a:pt x="111185" y="45505"/>
                  </a:lnTo>
                  <a:lnTo>
                    <a:pt x="156285" y="34257"/>
                  </a:lnTo>
                  <a:lnTo>
                    <a:pt x="207518" y="24362"/>
                  </a:lnTo>
                  <a:lnTo>
                    <a:pt x="264248" y="15958"/>
                  </a:lnTo>
                  <a:lnTo>
                    <a:pt x="325839" y="9183"/>
                  </a:lnTo>
                  <a:lnTo>
                    <a:pt x="391652" y="4173"/>
                  </a:lnTo>
                  <a:lnTo>
                    <a:pt x="461052" y="1066"/>
                  </a:lnTo>
                  <a:lnTo>
                    <a:pt x="533400" y="0"/>
                  </a:lnTo>
                  <a:lnTo>
                    <a:pt x="605747" y="1066"/>
                  </a:lnTo>
                  <a:lnTo>
                    <a:pt x="675147" y="4173"/>
                  </a:lnTo>
                  <a:lnTo>
                    <a:pt x="740960" y="9183"/>
                  </a:lnTo>
                  <a:lnTo>
                    <a:pt x="802551" y="15958"/>
                  </a:lnTo>
                  <a:lnTo>
                    <a:pt x="859281" y="24362"/>
                  </a:lnTo>
                  <a:lnTo>
                    <a:pt x="910514" y="34257"/>
                  </a:lnTo>
                  <a:lnTo>
                    <a:pt x="955614" y="45504"/>
                  </a:lnTo>
                  <a:lnTo>
                    <a:pt x="993942" y="57968"/>
                  </a:lnTo>
                  <a:lnTo>
                    <a:pt x="1047736" y="85991"/>
                  </a:lnTo>
                  <a:lnTo>
                    <a:pt x="1066800" y="117227"/>
                  </a:lnTo>
                  <a:lnTo>
                    <a:pt x="1061927" y="133178"/>
                  </a:lnTo>
                  <a:lnTo>
                    <a:pt x="1024861" y="162945"/>
                  </a:lnTo>
                  <a:lnTo>
                    <a:pt x="955614" y="188949"/>
                  </a:lnTo>
                  <a:lnTo>
                    <a:pt x="910514" y="200197"/>
                  </a:lnTo>
                  <a:lnTo>
                    <a:pt x="859281" y="210091"/>
                  </a:lnTo>
                  <a:lnTo>
                    <a:pt x="802551" y="218495"/>
                  </a:lnTo>
                  <a:lnTo>
                    <a:pt x="740960" y="225271"/>
                  </a:lnTo>
                  <a:lnTo>
                    <a:pt x="675147" y="230281"/>
                  </a:lnTo>
                  <a:lnTo>
                    <a:pt x="605747" y="233388"/>
                  </a:lnTo>
                  <a:lnTo>
                    <a:pt x="533400" y="234454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16786953" y="3222228"/>
              <a:ext cx="918844" cy="252729"/>
            </a:xfrm>
            <a:custGeom>
              <a:avLst/>
              <a:gdLst/>
              <a:ahLst/>
              <a:cxnLst/>
              <a:rect l="l" t="t" r="r" b="b"/>
              <a:pathLst>
                <a:path w="918844" h="252729">
                  <a:moveTo>
                    <a:pt x="459294" y="252672"/>
                  </a:moveTo>
                  <a:lnTo>
                    <a:pt x="384804" y="251341"/>
                  </a:lnTo>
                  <a:lnTo>
                    <a:pt x="314136" y="247489"/>
                  </a:lnTo>
                  <a:lnTo>
                    <a:pt x="248239" y="241327"/>
                  </a:lnTo>
                  <a:lnTo>
                    <a:pt x="188057" y="233067"/>
                  </a:lnTo>
                  <a:lnTo>
                    <a:pt x="134538" y="222920"/>
                  </a:lnTo>
                  <a:lnTo>
                    <a:pt x="88628" y="211097"/>
                  </a:lnTo>
                  <a:lnTo>
                    <a:pt x="51272" y="197812"/>
                  </a:lnTo>
                  <a:lnTo>
                    <a:pt x="6012" y="167694"/>
                  </a:lnTo>
                  <a:lnTo>
                    <a:pt x="0" y="151286"/>
                  </a:lnTo>
                  <a:lnTo>
                    <a:pt x="0" y="0"/>
                  </a:lnTo>
                  <a:lnTo>
                    <a:pt x="918589" y="0"/>
                  </a:lnTo>
                  <a:lnTo>
                    <a:pt x="918589" y="396"/>
                  </a:lnTo>
                  <a:lnTo>
                    <a:pt x="918589" y="151682"/>
                  </a:lnTo>
                  <a:lnTo>
                    <a:pt x="895170" y="183628"/>
                  </a:lnTo>
                  <a:lnTo>
                    <a:pt x="829960" y="211354"/>
                  </a:lnTo>
                  <a:lnTo>
                    <a:pt x="784050" y="223118"/>
                  </a:lnTo>
                  <a:lnTo>
                    <a:pt x="730531" y="233206"/>
                  </a:lnTo>
                  <a:lnTo>
                    <a:pt x="670349" y="241412"/>
                  </a:lnTo>
                  <a:lnTo>
                    <a:pt x="604452" y="247530"/>
                  </a:lnTo>
                  <a:lnTo>
                    <a:pt x="533785" y="251352"/>
                  </a:lnTo>
                  <a:lnTo>
                    <a:pt x="459294" y="252672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16787349" y="3121634"/>
              <a:ext cx="918210" cy="202565"/>
            </a:xfrm>
            <a:custGeom>
              <a:avLst/>
              <a:gdLst/>
              <a:ahLst/>
              <a:cxnLst/>
              <a:rect l="l" t="t" r="r" b="b"/>
              <a:pathLst>
                <a:path w="918209" h="202564">
                  <a:moveTo>
                    <a:pt x="458898" y="201979"/>
                  </a:moveTo>
                  <a:lnTo>
                    <a:pt x="384418" y="200659"/>
                  </a:lnTo>
                  <a:lnTo>
                    <a:pt x="313781" y="196837"/>
                  </a:lnTo>
                  <a:lnTo>
                    <a:pt x="247928" y="190719"/>
                  </a:lnTo>
                  <a:lnTo>
                    <a:pt x="187801" y="182513"/>
                  </a:lnTo>
                  <a:lnTo>
                    <a:pt x="134340" y="172425"/>
                  </a:lnTo>
                  <a:lnTo>
                    <a:pt x="88488" y="160661"/>
                  </a:lnTo>
                  <a:lnTo>
                    <a:pt x="51187" y="147429"/>
                  </a:lnTo>
                  <a:lnTo>
                    <a:pt x="6001" y="117386"/>
                  </a:lnTo>
                  <a:lnTo>
                    <a:pt x="0" y="100989"/>
                  </a:lnTo>
                  <a:lnTo>
                    <a:pt x="6012" y="84592"/>
                  </a:lnTo>
                  <a:lnTo>
                    <a:pt x="51272" y="54549"/>
                  </a:lnTo>
                  <a:lnTo>
                    <a:pt x="88628" y="41317"/>
                  </a:lnTo>
                  <a:lnTo>
                    <a:pt x="134538" y="29554"/>
                  </a:lnTo>
                  <a:lnTo>
                    <a:pt x="188057" y="19466"/>
                  </a:lnTo>
                  <a:lnTo>
                    <a:pt x="248239" y="11259"/>
                  </a:lnTo>
                  <a:lnTo>
                    <a:pt x="314136" y="5142"/>
                  </a:lnTo>
                  <a:lnTo>
                    <a:pt x="384804" y="1319"/>
                  </a:lnTo>
                  <a:lnTo>
                    <a:pt x="459294" y="0"/>
                  </a:lnTo>
                  <a:lnTo>
                    <a:pt x="533774" y="1319"/>
                  </a:lnTo>
                  <a:lnTo>
                    <a:pt x="604411" y="5142"/>
                  </a:lnTo>
                  <a:lnTo>
                    <a:pt x="670264" y="11259"/>
                  </a:lnTo>
                  <a:lnTo>
                    <a:pt x="730391" y="19466"/>
                  </a:lnTo>
                  <a:lnTo>
                    <a:pt x="783852" y="29554"/>
                  </a:lnTo>
                  <a:lnTo>
                    <a:pt x="829704" y="41317"/>
                  </a:lnTo>
                  <a:lnTo>
                    <a:pt x="867005" y="54549"/>
                  </a:lnTo>
                  <a:lnTo>
                    <a:pt x="912191" y="84592"/>
                  </a:lnTo>
                  <a:lnTo>
                    <a:pt x="918192" y="100989"/>
                  </a:lnTo>
                  <a:lnTo>
                    <a:pt x="912180" y="117386"/>
                  </a:lnTo>
                  <a:lnTo>
                    <a:pt x="866920" y="147429"/>
                  </a:lnTo>
                  <a:lnTo>
                    <a:pt x="829564" y="160661"/>
                  </a:lnTo>
                  <a:lnTo>
                    <a:pt x="783654" y="172425"/>
                  </a:lnTo>
                  <a:lnTo>
                    <a:pt x="730135" y="182513"/>
                  </a:lnTo>
                  <a:lnTo>
                    <a:pt x="669953" y="190719"/>
                  </a:lnTo>
                  <a:lnTo>
                    <a:pt x="604056" y="196837"/>
                  </a:lnTo>
                  <a:lnTo>
                    <a:pt x="533388" y="200659"/>
                  </a:lnTo>
                  <a:lnTo>
                    <a:pt x="458898" y="201979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16869777" y="3139456"/>
              <a:ext cx="753110" cy="161925"/>
            </a:xfrm>
            <a:custGeom>
              <a:avLst/>
              <a:gdLst/>
              <a:ahLst/>
              <a:cxnLst/>
              <a:rect l="l" t="t" r="r" b="b"/>
              <a:pathLst>
                <a:path w="753109" h="161925">
                  <a:moveTo>
                    <a:pt x="376471" y="161583"/>
                  </a:moveTo>
                  <a:lnTo>
                    <a:pt x="300561" y="159947"/>
                  </a:lnTo>
                  <a:lnTo>
                    <a:pt x="229876" y="155253"/>
                  </a:lnTo>
                  <a:lnTo>
                    <a:pt x="165925" y="147820"/>
                  </a:lnTo>
                  <a:lnTo>
                    <a:pt x="110216" y="137969"/>
                  </a:lnTo>
                  <a:lnTo>
                    <a:pt x="64260" y="126021"/>
                  </a:lnTo>
                  <a:lnTo>
                    <a:pt x="7643" y="97112"/>
                  </a:lnTo>
                  <a:lnTo>
                    <a:pt x="0" y="80791"/>
                  </a:lnTo>
                  <a:lnTo>
                    <a:pt x="7643" y="64471"/>
                  </a:lnTo>
                  <a:lnTo>
                    <a:pt x="64260" y="35562"/>
                  </a:lnTo>
                  <a:lnTo>
                    <a:pt x="110216" y="23613"/>
                  </a:lnTo>
                  <a:lnTo>
                    <a:pt x="165925" y="13763"/>
                  </a:lnTo>
                  <a:lnTo>
                    <a:pt x="229876" y="6330"/>
                  </a:lnTo>
                  <a:lnTo>
                    <a:pt x="300561" y="1635"/>
                  </a:lnTo>
                  <a:lnTo>
                    <a:pt x="376471" y="0"/>
                  </a:lnTo>
                  <a:lnTo>
                    <a:pt x="452380" y="1635"/>
                  </a:lnTo>
                  <a:lnTo>
                    <a:pt x="523065" y="6330"/>
                  </a:lnTo>
                  <a:lnTo>
                    <a:pt x="587016" y="13763"/>
                  </a:lnTo>
                  <a:lnTo>
                    <a:pt x="642725" y="23613"/>
                  </a:lnTo>
                  <a:lnTo>
                    <a:pt x="688681" y="35562"/>
                  </a:lnTo>
                  <a:lnTo>
                    <a:pt x="745298" y="64471"/>
                  </a:lnTo>
                  <a:lnTo>
                    <a:pt x="752942" y="80791"/>
                  </a:lnTo>
                  <a:lnTo>
                    <a:pt x="745298" y="97112"/>
                  </a:lnTo>
                  <a:lnTo>
                    <a:pt x="688681" y="126021"/>
                  </a:lnTo>
                  <a:lnTo>
                    <a:pt x="642725" y="137969"/>
                  </a:lnTo>
                  <a:lnTo>
                    <a:pt x="587016" y="147820"/>
                  </a:lnTo>
                  <a:lnTo>
                    <a:pt x="523065" y="155253"/>
                  </a:lnTo>
                  <a:lnTo>
                    <a:pt x="452380" y="159947"/>
                  </a:lnTo>
                  <a:lnTo>
                    <a:pt x="376471" y="161583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16887609" y="2923615"/>
              <a:ext cx="499109" cy="368935"/>
            </a:xfrm>
            <a:custGeom>
              <a:avLst/>
              <a:gdLst/>
              <a:ahLst/>
              <a:cxnLst/>
              <a:rect l="l" t="t" r="r" b="b"/>
              <a:pathLst>
                <a:path w="499109" h="368935">
                  <a:moveTo>
                    <a:pt x="498923" y="286731"/>
                  </a:moveTo>
                  <a:lnTo>
                    <a:pt x="382811" y="286731"/>
                  </a:lnTo>
                  <a:lnTo>
                    <a:pt x="382811" y="264553"/>
                  </a:lnTo>
                  <a:lnTo>
                    <a:pt x="219145" y="264553"/>
                  </a:lnTo>
                  <a:lnTo>
                    <a:pt x="219145" y="18217"/>
                  </a:lnTo>
                  <a:lnTo>
                    <a:pt x="382811" y="18217"/>
                  </a:lnTo>
                  <a:lnTo>
                    <a:pt x="382811" y="0"/>
                  </a:lnTo>
                  <a:lnTo>
                    <a:pt x="498923" y="0"/>
                  </a:lnTo>
                  <a:lnTo>
                    <a:pt x="498923" y="286731"/>
                  </a:lnTo>
                  <a:close/>
                </a:path>
                <a:path w="499109" h="368935">
                  <a:moveTo>
                    <a:pt x="179913" y="368315"/>
                  </a:moveTo>
                  <a:lnTo>
                    <a:pt x="132557" y="361644"/>
                  </a:lnTo>
                  <a:lnTo>
                    <a:pt x="90253" y="353266"/>
                  </a:lnTo>
                  <a:lnTo>
                    <a:pt x="23777" y="333464"/>
                  </a:lnTo>
                  <a:lnTo>
                    <a:pt x="0" y="68910"/>
                  </a:lnTo>
                  <a:lnTo>
                    <a:pt x="152173" y="55841"/>
                  </a:lnTo>
                  <a:lnTo>
                    <a:pt x="179913" y="368315"/>
                  </a:lnTo>
                  <a:close/>
                </a:path>
              </a:pathLst>
            </a:custGeom>
            <a:solidFill>
              <a:srgbClr val="79CBE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16887609" y="2784605"/>
              <a:ext cx="571500" cy="382905"/>
            </a:xfrm>
            <a:custGeom>
              <a:avLst/>
              <a:gdLst/>
              <a:ahLst/>
              <a:cxnLst/>
              <a:rect l="l" t="t" r="r" b="b"/>
              <a:pathLst>
                <a:path w="571500" h="382905">
                  <a:moveTo>
                    <a:pt x="568669" y="177029"/>
                  </a:moveTo>
                  <a:lnTo>
                    <a:pt x="416099" y="175048"/>
                  </a:lnTo>
                  <a:lnTo>
                    <a:pt x="418450" y="1980"/>
                  </a:lnTo>
                  <a:lnTo>
                    <a:pt x="418477" y="0"/>
                  </a:lnTo>
                  <a:lnTo>
                    <a:pt x="571047" y="1980"/>
                  </a:lnTo>
                  <a:lnTo>
                    <a:pt x="568696" y="175048"/>
                  </a:lnTo>
                  <a:lnTo>
                    <a:pt x="568669" y="177029"/>
                  </a:lnTo>
                  <a:close/>
                </a:path>
                <a:path w="571500" h="382905">
                  <a:moveTo>
                    <a:pt x="223901" y="197227"/>
                  </a:moveTo>
                  <a:lnTo>
                    <a:pt x="220730" y="22178"/>
                  </a:lnTo>
                  <a:lnTo>
                    <a:pt x="373300" y="19405"/>
                  </a:lnTo>
                  <a:lnTo>
                    <a:pt x="376471" y="194454"/>
                  </a:lnTo>
                  <a:lnTo>
                    <a:pt x="223901" y="197227"/>
                  </a:lnTo>
                  <a:close/>
                </a:path>
                <a:path w="571500" h="382905">
                  <a:moveTo>
                    <a:pt x="15455" y="382573"/>
                  </a:moveTo>
                  <a:lnTo>
                    <a:pt x="0" y="208316"/>
                  </a:lnTo>
                  <a:lnTo>
                    <a:pt x="151777" y="194850"/>
                  </a:lnTo>
                  <a:lnTo>
                    <a:pt x="167232" y="369107"/>
                  </a:lnTo>
                  <a:lnTo>
                    <a:pt x="15455" y="382573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16995795" y="2764011"/>
              <a:ext cx="660400" cy="537210"/>
            </a:xfrm>
            <a:custGeom>
              <a:avLst/>
              <a:gdLst/>
              <a:ahLst/>
              <a:cxnLst/>
              <a:rect l="l" t="t" r="r" b="b"/>
              <a:pathLst>
                <a:path w="660400" h="537210">
                  <a:moveTo>
                    <a:pt x="274229" y="537028"/>
                  </a:moveTo>
                  <a:lnTo>
                    <a:pt x="235244" y="536978"/>
                  </a:lnTo>
                  <a:lnTo>
                    <a:pt x="227337" y="536861"/>
                  </a:lnTo>
                  <a:lnTo>
                    <a:pt x="219542" y="536632"/>
                  </a:lnTo>
                  <a:lnTo>
                    <a:pt x="208049" y="536632"/>
                  </a:lnTo>
                  <a:lnTo>
                    <a:pt x="202898" y="536236"/>
                  </a:lnTo>
                  <a:lnTo>
                    <a:pt x="188235" y="536236"/>
                  </a:lnTo>
                  <a:lnTo>
                    <a:pt x="149480" y="534385"/>
                  </a:lnTo>
                  <a:lnTo>
                    <a:pt x="112396" y="531830"/>
                  </a:lnTo>
                  <a:lnTo>
                    <a:pt x="77170" y="528606"/>
                  </a:lnTo>
                  <a:lnTo>
                    <a:pt x="43987" y="524750"/>
                  </a:lnTo>
                  <a:lnTo>
                    <a:pt x="0" y="33663"/>
                  </a:lnTo>
                  <a:lnTo>
                    <a:pt x="151777" y="20197"/>
                  </a:lnTo>
                  <a:lnTo>
                    <a:pt x="184668" y="394454"/>
                  </a:lnTo>
                  <a:lnTo>
                    <a:pt x="177535" y="2772"/>
                  </a:lnTo>
                  <a:lnTo>
                    <a:pt x="330105" y="0"/>
                  </a:lnTo>
                  <a:lnTo>
                    <a:pt x="334464" y="234850"/>
                  </a:lnTo>
                  <a:lnTo>
                    <a:pt x="340012" y="234850"/>
                  </a:lnTo>
                  <a:lnTo>
                    <a:pt x="365374" y="9900"/>
                  </a:lnTo>
                  <a:lnTo>
                    <a:pt x="516755" y="26930"/>
                  </a:lnTo>
                  <a:lnTo>
                    <a:pt x="506452" y="119603"/>
                  </a:lnTo>
                  <a:lnTo>
                    <a:pt x="509226" y="99405"/>
                  </a:lnTo>
                  <a:lnTo>
                    <a:pt x="660211" y="120395"/>
                  </a:lnTo>
                  <a:lnTo>
                    <a:pt x="610675" y="479998"/>
                  </a:lnTo>
                  <a:lnTo>
                    <a:pt x="585437" y="492492"/>
                  </a:lnTo>
                  <a:lnTo>
                    <a:pt x="551430" y="504503"/>
                  </a:lnTo>
                  <a:lnTo>
                    <a:pt x="509697" y="515252"/>
                  </a:lnTo>
                  <a:lnTo>
                    <a:pt x="456520" y="524750"/>
                  </a:lnTo>
                  <a:lnTo>
                    <a:pt x="452954" y="524750"/>
                  </a:lnTo>
                  <a:lnTo>
                    <a:pt x="451765" y="525146"/>
                  </a:lnTo>
                  <a:lnTo>
                    <a:pt x="450576" y="525146"/>
                  </a:lnTo>
                  <a:lnTo>
                    <a:pt x="424966" y="528191"/>
                  </a:lnTo>
                  <a:lnTo>
                    <a:pt x="398167" y="530790"/>
                  </a:lnTo>
                  <a:lnTo>
                    <a:pt x="370328" y="532943"/>
                  </a:lnTo>
                  <a:lnTo>
                    <a:pt x="340409" y="534651"/>
                  </a:lnTo>
                  <a:lnTo>
                    <a:pt x="336446" y="534651"/>
                  </a:lnTo>
                  <a:lnTo>
                    <a:pt x="332087" y="535047"/>
                  </a:lnTo>
                  <a:lnTo>
                    <a:pt x="327331" y="535047"/>
                  </a:lnTo>
                  <a:lnTo>
                    <a:pt x="322972" y="535443"/>
                  </a:lnTo>
                  <a:lnTo>
                    <a:pt x="309102" y="535443"/>
                  </a:lnTo>
                  <a:lnTo>
                    <a:pt x="306724" y="535839"/>
                  </a:lnTo>
                  <a:lnTo>
                    <a:pt x="303554" y="535839"/>
                  </a:lnTo>
                  <a:lnTo>
                    <a:pt x="299987" y="536236"/>
                  </a:lnTo>
                  <a:lnTo>
                    <a:pt x="289684" y="536236"/>
                  </a:lnTo>
                  <a:lnTo>
                    <a:pt x="286117" y="536632"/>
                  </a:lnTo>
                  <a:lnTo>
                    <a:pt x="278192" y="536632"/>
                  </a:lnTo>
                  <a:lnTo>
                    <a:pt x="274229" y="537028"/>
                  </a:lnTo>
                  <a:close/>
                </a:path>
              </a:pathLst>
            </a:custGeom>
            <a:solidFill>
              <a:srgbClr val="79CBE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16909009" y="3213911"/>
              <a:ext cx="702310" cy="87630"/>
            </a:xfrm>
            <a:custGeom>
              <a:avLst/>
              <a:gdLst/>
              <a:ahLst/>
              <a:cxnLst/>
              <a:rect l="l" t="t" r="r" b="b"/>
              <a:pathLst>
                <a:path w="702309" h="87629">
                  <a:moveTo>
                    <a:pt x="338031" y="87524"/>
                  </a:moveTo>
                  <a:lnTo>
                    <a:pt x="324495" y="87456"/>
                  </a:lnTo>
                  <a:lnTo>
                    <a:pt x="298018" y="87023"/>
                  </a:lnTo>
                  <a:lnTo>
                    <a:pt x="276210" y="86732"/>
                  </a:lnTo>
                  <a:lnTo>
                    <a:pt x="215331" y="83465"/>
                  </a:lnTo>
                  <a:lnTo>
                    <a:pt x="158910" y="78415"/>
                  </a:lnTo>
                  <a:lnTo>
                    <a:pt x="156532" y="78019"/>
                  </a:lnTo>
                  <a:lnTo>
                    <a:pt x="153758" y="78019"/>
                  </a:lnTo>
                  <a:lnTo>
                    <a:pt x="151380" y="77623"/>
                  </a:lnTo>
                  <a:lnTo>
                    <a:pt x="137510" y="76039"/>
                  </a:lnTo>
                  <a:lnTo>
                    <a:pt x="92495" y="68291"/>
                  </a:lnTo>
                  <a:lnTo>
                    <a:pt x="58154" y="60692"/>
                  </a:lnTo>
                  <a:lnTo>
                    <a:pt x="28123" y="52351"/>
                  </a:lnTo>
                  <a:lnTo>
                    <a:pt x="2774" y="43564"/>
                  </a:lnTo>
                  <a:lnTo>
                    <a:pt x="0" y="13069"/>
                  </a:lnTo>
                  <a:lnTo>
                    <a:pt x="20881" y="18772"/>
                  </a:lnTo>
                  <a:lnTo>
                    <a:pt x="48215" y="25521"/>
                  </a:lnTo>
                  <a:lnTo>
                    <a:pt x="120290" y="40094"/>
                  </a:lnTo>
                  <a:lnTo>
                    <a:pt x="164058" y="46883"/>
                  </a:lnTo>
                  <a:lnTo>
                    <a:pt x="212330" y="52651"/>
                  </a:lnTo>
                  <a:lnTo>
                    <a:pt x="264619" y="56881"/>
                  </a:lnTo>
                  <a:lnTo>
                    <a:pt x="320438" y="59055"/>
                  </a:lnTo>
                  <a:lnTo>
                    <a:pt x="379301" y="58658"/>
                  </a:lnTo>
                  <a:lnTo>
                    <a:pt x="440720" y="55172"/>
                  </a:lnTo>
                  <a:lnTo>
                    <a:pt x="504208" y="48081"/>
                  </a:lnTo>
                  <a:lnTo>
                    <a:pt x="569278" y="36866"/>
                  </a:lnTo>
                  <a:lnTo>
                    <a:pt x="635443" y="21011"/>
                  </a:lnTo>
                  <a:lnTo>
                    <a:pt x="702217" y="0"/>
                  </a:lnTo>
                  <a:lnTo>
                    <a:pt x="697462" y="30098"/>
                  </a:lnTo>
                  <a:lnTo>
                    <a:pt x="672223" y="42592"/>
                  </a:lnTo>
                  <a:lnTo>
                    <a:pt x="638217" y="54603"/>
                  </a:lnTo>
                  <a:lnTo>
                    <a:pt x="596483" y="65352"/>
                  </a:lnTo>
                  <a:lnTo>
                    <a:pt x="543307" y="74851"/>
                  </a:lnTo>
                  <a:lnTo>
                    <a:pt x="539740" y="74851"/>
                  </a:lnTo>
                  <a:lnTo>
                    <a:pt x="538551" y="75247"/>
                  </a:lnTo>
                  <a:lnTo>
                    <a:pt x="537362" y="75247"/>
                  </a:lnTo>
                  <a:lnTo>
                    <a:pt x="511752" y="78291"/>
                  </a:lnTo>
                  <a:lnTo>
                    <a:pt x="484954" y="80890"/>
                  </a:lnTo>
                  <a:lnTo>
                    <a:pt x="457115" y="83044"/>
                  </a:lnTo>
                  <a:lnTo>
                    <a:pt x="428384" y="84752"/>
                  </a:lnTo>
                  <a:lnTo>
                    <a:pt x="425214" y="84752"/>
                  </a:lnTo>
                  <a:lnTo>
                    <a:pt x="423628" y="85148"/>
                  </a:lnTo>
                  <a:lnTo>
                    <a:pt x="418873" y="85544"/>
                  </a:lnTo>
                  <a:lnTo>
                    <a:pt x="414514" y="85544"/>
                  </a:lnTo>
                  <a:lnTo>
                    <a:pt x="409758" y="85940"/>
                  </a:lnTo>
                  <a:lnTo>
                    <a:pt x="406984" y="85940"/>
                  </a:lnTo>
                  <a:lnTo>
                    <a:pt x="403814" y="86336"/>
                  </a:lnTo>
                  <a:lnTo>
                    <a:pt x="395888" y="86336"/>
                  </a:lnTo>
                  <a:lnTo>
                    <a:pt x="393511" y="86732"/>
                  </a:lnTo>
                  <a:lnTo>
                    <a:pt x="365919" y="87276"/>
                  </a:lnTo>
                  <a:lnTo>
                    <a:pt x="351994" y="87456"/>
                  </a:lnTo>
                  <a:lnTo>
                    <a:pt x="338031" y="87524"/>
                  </a:lnTo>
                  <a:close/>
                </a:path>
              </a:pathLst>
            </a:custGeom>
            <a:solidFill>
              <a:srgbClr val="2D1A0D">
                <a:alpha val="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16786953" y="2764011"/>
              <a:ext cx="869315" cy="1762760"/>
            </a:xfrm>
            <a:custGeom>
              <a:avLst/>
              <a:gdLst/>
              <a:ahLst/>
              <a:cxnLst/>
              <a:rect l="l" t="t" r="r" b="b"/>
              <a:pathLst>
                <a:path w="869315" h="1762760">
                  <a:moveTo>
                    <a:pt x="394700" y="1762370"/>
                  </a:moveTo>
                  <a:lnTo>
                    <a:pt x="322403" y="1756278"/>
                  </a:lnTo>
                  <a:lnTo>
                    <a:pt x="254910" y="1746372"/>
                  </a:lnTo>
                  <a:lnTo>
                    <a:pt x="193211" y="1733328"/>
                  </a:lnTo>
                  <a:lnTo>
                    <a:pt x="138292" y="1717818"/>
                  </a:lnTo>
                  <a:lnTo>
                    <a:pt x="91142" y="1700520"/>
                  </a:lnTo>
                  <a:lnTo>
                    <a:pt x="52749" y="1682107"/>
                  </a:lnTo>
                  <a:lnTo>
                    <a:pt x="6190" y="1644634"/>
                  </a:lnTo>
                  <a:lnTo>
                    <a:pt x="0" y="1626925"/>
                  </a:lnTo>
                  <a:lnTo>
                    <a:pt x="0" y="863759"/>
                  </a:lnTo>
                  <a:lnTo>
                    <a:pt x="34068" y="874900"/>
                  </a:lnTo>
                  <a:lnTo>
                    <a:pt x="73560" y="885090"/>
                  </a:lnTo>
                  <a:lnTo>
                    <a:pt x="118031" y="894230"/>
                  </a:lnTo>
                  <a:lnTo>
                    <a:pt x="167034" y="902225"/>
                  </a:lnTo>
                  <a:lnTo>
                    <a:pt x="220124" y="908975"/>
                  </a:lnTo>
                  <a:lnTo>
                    <a:pt x="276854" y="914384"/>
                  </a:lnTo>
                  <a:lnTo>
                    <a:pt x="336780" y="918355"/>
                  </a:lnTo>
                  <a:lnTo>
                    <a:pt x="399455" y="920789"/>
                  </a:lnTo>
                  <a:lnTo>
                    <a:pt x="422848" y="925974"/>
                  </a:lnTo>
                  <a:lnTo>
                    <a:pt x="441858" y="939106"/>
                  </a:lnTo>
                  <a:lnTo>
                    <a:pt x="454625" y="958326"/>
                  </a:lnTo>
                  <a:lnTo>
                    <a:pt x="459294" y="981779"/>
                  </a:lnTo>
                  <a:lnTo>
                    <a:pt x="459294" y="1701380"/>
                  </a:lnTo>
                  <a:lnTo>
                    <a:pt x="454105" y="1726058"/>
                  </a:lnTo>
                  <a:lnTo>
                    <a:pt x="440074" y="1745836"/>
                  </a:lnTo>
                  <a:lnTo>
                    <a:pt x="419505" y="1758633"/>
                  </a:lnTo>
                  <a:lnTo>
                    <a:pt x="394700" y="1762370"/>
                  </a:lnTo>
                  <a:close/>
                </a:path>
                <a:path w="869315" h="1762760">
                  <a:moveTo>
                    <a:pt x="389548" y="177821"/>
                  </a:moveTo>
                  <a:lnTo>
                    <a:pt x="386378" y="2772"/>
                  </a:lnTo>
                  <a:lnTo>
                    <a:pt x="538947" y="0"/>
                  </a:lnTo>
                  <a:lnTo>
                    <a:pt x="542118" y="175048"/>
                  </a:lnTo>
                  <a:lnTo>
                    <a:pt x="389548" y="177821"/>
                  </a:lnTo>
                  <a:close/>
                </a:path>
                <a:path w="869315" h="1762760">
                  <a:moveTo>
                    <a:pt x="550440" y="409899"/>
                  </a:moveTo>
                  <a:lnTo>
                    <a:pt x="397870" y="409503"/>
                  </a:lnTo>
                  <a:lnTo>
                    <a:pt x="398265" y="234850"/>
                  </a:lnTo>
                  <a:lnTo>
                    <a:pt x="398266" y="234454"/>
                  </a:lnTo>
                  <a:lnTo>
                    <a:pt x="550836" y="234850"/>
                  </a:lnTo>
                  <a:lnTo>
                    <a:pt x="550441" y="409503"/>
                  </a:lnTo>
                  <a:lnTo>
                    <a:pt x="550440" y="409899"/>
                  </a:lnTo>
                  <a:close/>
                </a:path>
                <a:path w="869315" h="1762760">
                  <a:moveTo>
                    <a:pt x="845276" y="293860"/>
                  </a:moveTo>
                  <a:lnTo>
                    <a:pt x="694291" y="272870"/>
                  </a:lnTo>
                  <a:lnTo>
                    <a:pt x="704198" y="200395"/>
                  </a:lnTo>
                  <a:lnTo>
                    <a:pt x="554799" y="183761"/>
                  </a:lnTo>
                  <a:lnTo>
                    <a:pt x="574217" y="9900"/>
                  </a:lnTo>
                  <a:lnTo>
                    <a:pt x="725598" y="26930"/>
                  </a:lnTo>
                  <a:lnTo>
                    <a:pt x="715294" y="119603"/>
                  </a:lnTo>
                  <a:lnTo>
                    <a:pt x="863355" y="119603"/>
                  </a:lnTo>
                  <a:lnTo>
                    <a:pt x="869053" y="120395"/>
                  </a:lnTo>
                  <a:lnTo>
                    <a:pt x="845276" y="293860"/>
                  </a:lnTo>
                  <a:close/>
                </a:path>
                <a:path w="869315" h="1762760">
                  <a:moveTo>
                    <a:pt x="863355" y="119603"/>
                  </a:moveTo>
                  <a:lnTo>
                    <a:pt x="715294" y="119603"/>
                  </a:lnTo>
                  <a:lnTo>
                    <a:pt x="718068" y="99405"/>
                  </a:lnTo>
                  <a:lnTo>
                    <a:pt x="863355" y="119603"/>
                  </a:lnTo>
                  <a:close/>
                </a:path>
                <a:path w="869315" h="1762760">
                  <a:moveTo>
                    <a:pt x="224297" y="207920"/>
                  </a:moveTo>
                  <a:lnTo>
                    <a:pt x="208842" y="33663"/>
                  </a:lnTo>
                  <a:lnTo>
                    <a:pt x="360619" y="20197"/>
                  </a:lnTo>
                  <a:lnTo>
                    <a:pt x="376074" y="194454"/>
                  </a:lnTo>
                  <a:lnTo>
                    <a:pt x="224297" y="207920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16826978" y="2764011"/>
              <a:ext cx="821690" cy="823594"/>
            </a:xfrm>
            <a:custGeom>
              <a:avLst/>
              <a:gdLst/>
              <a:ahLst/>
              <a:cxnLst/>
              <a:rect l="l" t="t" r="r" b="b"/>
              <a:pathLst>
                <a:path w="821690" h="823595">
                  <a:moveTo>
                    <a:pt x="169213" y="394850"/>
                  </a:moveTo>
                  <a:lnTo>
                    <a:pt x="158514" y="268117"/>
                  </a:lnTo>
                  <a:lnTo>
                    <a:pt x="187046" y="265741"/>
                  </a:lnTo>
                  <a:lnTo>
                    <a:pt x="182687" y="218217"/>
                  </a:lnTo>
                  <a:lnTo>
                    <a:pt x="186650" y="217821"/>
                  </a:lnTo>
                  <a:lnTo>
                    <a:pt x="202004" y="392474"/>
                  </a:lnTo>
                  <a:lnTo>
                    <a:pt x="197746" y="392474"/>
                  </a:lnTo>
                  <a:lnTo>
                    <a:pt x="169213" y="394850"/>
                  </a:lnTo>
                  <a:close/>
                </a:path>
                <a:path w="821690" h="823595">
                  <a:moveTo>
                    <a:pt x="96297" y="401186"/>
                  </a:moveTo>
                  <a:lnTo>
                    <a:pt x="82823" y="249108"/>
                  </a:lnTo>
                  <a:lnTo>
                    <a:pt x="124433" y="245543"/>
                  </a:lnTo>
                  <a:lnTo>
                    <a:pt x="137907" y="397622"/>
                  </a:lnTo>
                  <a:lnTo>
                    <a:pt x="96297" y="401186"/>
                  </a:lnTo>
                  <a:close/>
                </a:path>
                <a:path w="821690" h="823595">
                  <a:moveTo>
                    <a:pt x="209634" y="524750"/>
                  </a:moveTo>
                  <a:lnTo>
                    <a:pt x="197746" y="392474"/>
                  </a:lnTo>
                  <a:lnTo>
                    <a:pt x="202004" y="392474"/>
                  </a:lnTo>
                  <a:lnTo>
                    <a:pt x="213597" y="524354"/>
                  </a:lnTo>
                  <a:lnTo>
                    <a:pt x="209634" y="524750"/>
                  </a:lnTo>
                  <a:close/>
                </a:path>
                <a:path w="821690" h="823595">
                  <a:moveTo>
                    <a:pt x="189424" y="522374"/>
                  </a:moveTo>
                  <a:lnTo>
                    <a:pt x="120798" y="507517"/>
                  </a:lnTo>
                  <a:lnTo>
                    <a:pt x="76730" y="492622"/>
                  </a:lnTo>
                  <a:lnTo>
                    <a:pt x="41609" y="466137"/>
                  </a:lnTo>
                  <a:lnTo>
                    <a:pt x="38439" y="459404"/>
                  </a:lnTo>
                  <a:lnTo>
                    <a:pt x="41213" y="455048"/>
                  </a:lnTo>
                  <a:lnTo>
                    <a:pt x="44780" y="457028"/>
                  </a:lnTo>
                  <a:lnTo>
                    <a:pt x="44780" y="457424"/>
                  </a:lnTo>
                  <a:lnTo>
                    <a:pt x="43195" y="460196"/>
                  </a:lnTo>
                  <a:lnTo>
                    <a:pt x="45572" y="464949"/>
                  </a:lnTo>
                  <a:lnTo>
                    <a:pt x="54575" y="475307"/>
                  </a:lnTo>
                  <a:lnTo>
                    <a:pt x="77473" y="488414"/>
                  </a:lnTo>
                  <a:lnTo>
                    <a:pt x="120582" y="503154"/>
                  </a:lnTo>
                  <a:lnTo>
                    <a:pt x="190216" y="518414"/>
                  </a:lnTo>
                  <a:lnTo>
                    <a:pt x="189424" y="522374"/>
                  </a:lnTo>
                  <a:close/>
                </a:path>
                <a:path w="821690" h="823595">
                  <a:moveTo>
                    <a:pt x="369734" y="177425"/>
                  </a:moveTo>
                  <a:lnTo>
                    <a:pt x="366960" y="24554"/>
                  </a:lnTo>
                  <a:lnTo>
                    <a:pt x="408966" y="23762"/>
                  </a:lnTo>
                  <a:lnTo>
                    <a:pt x="411740" y="176633"/>
                  </a:lnTo>
                  <a:lnTo>
                    <a:pt x="369734" y="177425"/>
                  </a:lnTo>
                  <a:close/>
                </a:path>
                <a:path w="821690" h="823595">
                  <a:moveTo>
                    <a:pt x="443443" y="176237"/>
                  </a:moveTo>
                  <a:lnTo>
                    <a:pt x="441065" y="49504"/>
                  </a:lnTo>
                  <a:lnTo>
                    <a:pt x="483071" y="48712"/>
                  </a:lnTo>
                  <a:lnTo>
                    <a:pt x="485449" y="175445"/>
                  </a:lnTo>
                  <a:lnTo>
                    <a:pt x="443443" y="176237"/>
                  </a:lnTo>
                  <a:close/>
                </a:path>
                <a:path w="821690" h="823595">
                  <a:moveTo>
                    <a:pt x="503282" y="234454"/>
                  </a:moveTo>
                  <a:lnTo>
                    <a:pt x="499319" y="234454"/>
                  </a:lnTo>
                  <a:lnTo>
                    <a:pt x="497042" y="9900"/>
                  </a:lnTo>
                  <a:lnTo>
                    <a:pt x="496941" y="0"/>
                  </a:lnTo>
                  <a:lnTo>
                    <a:pt x="500904" y="0"/>
                  </a:lnTo>
                  <a:lnTo>
                    <a:pt x="501217" y="34059"/>
                  </a:lnTo>
                  <a:lnTo>
                    <a:pt x="501300" y="43168"/>
                  </a:lnTo>
                  <a:lnTo>
                    <a:pt x="528248" y="43564"/>
                  </a:lnTo>
                  <a:lnTo>
                    <a:pt x="532371" y="43564"/>
                  </a:lnTo>
                  <a:lnTo>
                    <a:pt x="515150" y="196039"/>
                  </a:lnTo>
                  <a:lnTo>
                    <a:pt x="502885" y="196039"/>
                  </a:lnTo>
                  <a:lnTo>
                    <a:pt x="503278" y="234058"/>
                  </a:lnTo>
                  <a:lnTo>
                    <a:pt x="503282" y="234454"/>
                  </a:lnTo>
                  <a:close/>
                </a:path>
                <a:path w="821690" h="823595">
                  <a:moveTo>
                    <a:pt x="532371" y="43564"/>
                  </a:moveTo>
                  <a:lnTo>
                    <a:pt x="528248" y="43564"/>
                  </a:lnTo>
                  <a:lnTo>
                    <a:pt x="532164" y="9900"/>
                  </a:lnTo>
                  <a:lnTo>
                    <a:pt x="532211" y="9504"/>
                  </a:lnTo>
                  <a:lnTo>
                    <a:pt x="536173" y="9900"/>
                  </a:lnTo>
                  <a:lnTo>
                    <a:pt x="532416" y="43168"/>
                  </a:lnTo>
                  <a:lnTo>
                    <a:pt x="532371" y="43564"/>
                  </a:lnTo>
                  <a:close/>
                </a:path>
                <a:path w="821690" h="823595">
                  <a:moveTo>
                    <a:pt x="576595" y="190494"/>
                  </a:moveTo>
                  <a:lnTo>
                    <a:pt x="534588" y="186138"/>
                  </a:lnTo>
                  <a:lnTo>
                    <a:pt x="551629" y="34059"/>
                  </a:lnTo>
                  <a:lnTo>
                    <a:pt x="593635" y="38811"/>
                  </a:lnTo>
                  <a:lnTo>
                    <a:pt x="576595" y="190494"/>
                  </a:lnTo>
                  <a:close/>
                </a:path>
                <a:path w="821690" h="823595">
                  <a:moveTo>
                    <a:pt x="649511" y="198811"/>
                  </a:moveTo>
                  <a:lnTo>
                    <a:pt x="607901" y="194058"/>
                  </a:lnTo>
                  <a:lnTo>
                    <a:pt x="622167" y="68118"/>
                  </a:lnTo>
                  <a:lnTo>
                    <a:pt x="663777" y="72871"/>
                  </a:lnTo>
                  <a:lnTo>
                    <a:pt x="649511" y="198811"/>
                  </a:lnTo>
                  <a:close/>
                </a:path>
                <a:path w="821690" h="823595">
                  <a:moveTo>
                    <a:pt x="571047" y="531879"/>
                  </a:moveTo>
                  <a:lnTo>
                    <a:pt x="570650" y="527919"/>
                  </a:lnTo>
                  <a:lnTo>
                    <a:pt x="574285" y="527677"/>
                  </a:lnTo>
                  <a:lnTo>
                    <a:pt x="583975" y="526879"/>
                  </a:lnTo>
                  <a:lnTo>
                    <a:pt x="598793" y="525412"/>
                  </a:lnTo>
                  <a:lnTo>
                    <a:pt x="617808" y="523166"/>
                  </a:lnTo>
                  <a:lnTo>
                    <a:pt x="676404" y="99405"/>
                  </a:lnTo>
                  <a:lnTo>
                    <a:pt x="676459" y="99009"/>
                  </a:lnTo>
                  <a:lnTo>
                    <a:pt x="680421" y="99405"/>
                  </a:lnTo>
                  <a:lnTo>
                    <a:pt x="622167" y="522374"/>
                  </a:lnTo>
                  <a:lnTo>
                    <a:pt x="647773" y="522374"/>
                  </a:lnTo>
                  <a:lnTo>
                    <a:pt x="643121" y="523364"/>
                  </a:lnTo>
                  <a:lnTo>
                    <a:pt x="592130" y="530109"/>
                  </a:lnTo>
                  <a:lnTo>
                    <a:pt x="571047" y="531879"/>
                  </a:lnTo>
                  <a:close/>
                </a:path>
                <a:path w="821690" h="823595">
                  <a:moveTo>
                    <a:pt x="715691" y="281187"/>
                  </a:moveTo>
                  <a:lnTo>
                    <a:pt x="674081" y="275642"/>
                  </a:lnTo>
                  <a:lnTo>
                    <a:pt x="695084" y="124356"/>
                  </a:lnTo>
                  <a:lnTo>
                    <a:pt x="736694" y="129900"/>
                  </a:lnTo>
                  <a:lnTo>
                    <a:pt x="715691" y="281187"/>
                  </a:lnTo>
                  <a:close/>
                </a:path>
                <a:path w="821690" h="823595">
                  <a:moveTo>
                    <a:pt x="788607" y="291088"/>
                  </a:moveTo>
                  <a:lnTo>
                    <a:pt x="746997" y="285543"/>
                  </a:lnTo>
                  <a:lnTo>
                    <a:pt x="764434" y="159999"/>
                  </a:lnTo>
                  <a:lnTo>
                    <a:pt x="806044" y="165544"/>
                  </a:lnTo>
                  <a:lnTo>
                    <a:pt x="788607" y="291088"/>
                  </a:lnTo>
                  <a:close/>
                </a:path>
                <a:path w="821690" h="823595">
                  <a:moveTo>
                    <a:pt x="510811" y="234454"/>
                  </a:moveTo>
                  <a:lnTo>
                    <a:pt x="506848" y="234058"/>
                  </a:lnTo>
                  <a:lnTo>
                    <a:pt x="511208" y="196039"/>
                  </a:lnTo>
                  <a:lnTo>
                    <a:pt x="515150" y="196039"/>
                  </a:lnTo>
                  <a:lnTo>
                    <a:pt x="510856" y="234058"/>
                  </a:lnTo>
                  <a:lnTo>
                    <a:pt x="510811" y="234454"/>
                  </a:lnTo>
                  <a:close/>
                </a:path>
                <a:path w="821690" h="823595">
                  <a:moveTo>
                    <a:pt x="512000" y="535047"/>
                  </a:moveTo>
                  <a:lnTo>
                    <a:pt x="508037" y="535047"/>
                  </a:lnTo>
                  <a:lnTo>
                    <a:pt x="508681" y="291088"/>
                  </a:lnTo>
                  <a:lnTo>
                    <a:pt x="508707" y="281187"/>
                  </a:lnTo>
                  <a:lnTo>
                    <a:pt x="508830" y="234850"/>
                  </a:lnTo>
                  <a:lnTo>
                    <a:pt x="512793" y="234850"/>
                  </a:lnTo>
                  <a:lnTo>
                    <a:pt x="512138" y="482770"/>
                  </a:lnTo>
                  <a:lnTo>
                    <a:pt x="512013" y="530109"/>
                  </a:lnTo>
                  <a:lnTo>
                    <a:pt x="512000" y="535047"/>
                  </a:lnTo>
                  <a:close/>
                </a:path>
                <a:path w="821690" h="823595">
                  <a:moveTo>
                    <a:pt x="647773" y="522374"/>
                  </a:moveTo>
                  <a:lnTo>
                    <a:pt x="622167" y="522374"/>
                  </a:lnTo>
                  <a:lnTo>
                    <a:pt x="656917" y="516799"/>
                  </a:lnTo>
                  <a:lnTo>
                    <a:pt x="695381" y="508661"/>
                  </a:lnTo>
                  <a:lnTo>
                    <a:pt x="734291" y="497479"/>
                  </a:lnTo>
                  <a:lnTo>
                    <a:pt x="770378" y="482770"/>
                  </a:lnTo>
                  <a:lnTo>
                    <a:pt x="771963" y="486335"/>
                  </a:lnTo>
                  <a:lnTo>
                    <a:pt x="708304" y="509491"/>
                  </a:lnTo>
                  <a:lnTo>
                    <a:pt x="647773" y="522374"/>
                  </a:lnTo>
                  <a:close/>
                </a:path>
                <a:path w="821690" h="823595">
                  <a:moveTo>
                    <a:pt x="420062" y="409503"/>
                  </a:moveTo>
                  <a:lnTo>
                    <a:pt x="378056" y="409503"/>
                  </a:lnTo>
                  <a:lnTo>
                    <a:pt x="378452" y="256632"/>
                  </a:lnTo>
                  <a:lnTo>
                    <a:pt x="420458" y="256632"/>
                  </a:lnTo>
                  <a:lnTo>
                    <a:pt x="420062" y="409503"/>
                  </a:lnTo>
                  <a:close/>
                </a:path>
                <a:path w="821690" h="823595">
                  <a:moveTo>
                    <a:pt x="493771" y="409503"/>
                  </a:moveTo>
                  <a:lnTo>
                    <a:pt x="451765" y="409503"/>
                  </a:lnTo>
                  <a:lnTo>
                    <a:pt x="452161" y="282771"/>
                  </a:lnTo>
                  <a:lnTo>
                    <a:pt x="494167" y="282771"/>
                  </a:lnTo>
                  <a:lnTo>
                    <a:pt x="493771" y="409503"/>
                  </a:lnTo>
                  <a:close/>
                </a:path>
                <a:path w="821690" h="823595">
                  <a:moveTo>
                    <a:pt x="204483" y="205939"/>
                  </a:moveTo>
                  <a:lnTo>
                    <a:pt x="191009" y="53861"/>
                  </a:lnTo>
                  <a:lnTo>
                    <a:pt x="232619" y="50296"/>
                  </a:lnTo>
                  <a:lnTo>
                    <a:pt x="246093" y="202375"/>
                  </a:lnTo>
                  <a:lnTo>
                    <a:pt x="204483" y="205939"/>
                  </a:lnTo>
                  <a:close/>
                </a:path>
                <a:path w="821690" h="823595">
                  <a:moveTo>
                    <a:pt x="348334" y="94257"/>
                  </a:moveTo>
                  <a:lnTo>
                    <a:pt x="344371" y="94257"/>
                  </a:lnTo>
                  <a:lnTo>
                    <a:pt x="344371" y="2376"/>
                  </a:lnTo>
                  <a:lnTo>
                    <a:pt x="348334" y="2376"/>
                  </a:lnTo>
                  <a:lnTo>
                    <a:pt x="348334" y="94257"/>
                  </a:lnTo>
                  <a:close/>
                </a:path>
                <a:path w="821690" h="823595">
                  <a:moveTo>
                    <a:pt x="358241" y="535839"/>
                  </a:moveTo>
                  <a:lnTo>
                    <a:pt x="354279" y="535839"/>
                  </a:lnTo>
                  <a:lnTo>
                    <a:pt x="355068" y="415840"/>
                  </a:lnTo>
                  <a:lnTo>
                    <a:pt x="355071" y="415444"/>
                  </a:lnTo>
                  <a:lnTo>
                    <a:pt x="353451" y="415444"/>
                  </a:lnTo>
                  <a:lnTo>
                    <a:pt x="318613" y="20197"/>
                  </a:lnTo>
                  <a:lnTo>
                    <a:pt x="322576" y="19801"/>
                  </a:lnTo>
                  <a:lnTo>
                    <a:pt x="326503" y="63366"/>
                  </a:lnTo>
                  <a:lnTo>
                    <a:pt x="326539" y="63762"/>
                  </a:lnTo>
                  <a:lnTo>
                    <a:pt x="343980" y="63762"/>
                  </a:lnTo>
                  <a:lnTo>
                    <a:pt x="344371" y="94257"/>
                  </a:lnTo>
                  <a:lnTo>
                    <a:pt x="348334" y="94257"/>
                  </a:lnTo>
                  <a:lnTo>
                    <a:pt x="348334" y="216633"/>
                  </a:lnTo>
                  <a:lnTo>
                    <a:pt x="340012" y="216633"/>
                  </a:lnTo>
                  <a:lnTo>
                    <a:pt x="344371" y="267325"/>
                  </a:lnTo>
                  <a:lnTo>
                    <a:pt x="348334" y="267325"/>
                  </a:lnTo>
                  <a:lnTo>
                    <a:pt x="348334" y="312078"/>
                  </a:lnTo>
                  <a:lnTo>
                    <a:pt x="355071" y="390097"/>
                  </a:lnTo>
                  <a:lnTo>
                    <a:pt x="359198" y="390097"/>
                  </a:lnTo>
                  <a:lnTo>
                    <a:pt x="359032" y="415444"/>
                  </a:lnTo>
                  <a:lnTo>
                    <a:pt x="355071" y="415444"/>
                  </a:lnTo>
                  <a:lnTo>
                    <a:pt x="353486" y="415840"/>
                  </a:lnTo>
                  <a:lnTo>
                    <a:pt x="359029" y="415840"/>
                  </a:lnTo>
                  <a:lnTo>
                    <a:pt x="358241" y="535839"/>
                  </a:lnTo>
                  <a:close/>
                </a:path>
                <a:path w="821690" h="823595">
                  <a:moveTo>
                    <a:pt x="343980" y="63762"/>
                  </a:moveTo>
                  <a:lnTo>
                    <a:pt x="326539" y="63762"/>
                  </a:lnTo>
                  <a:lnTo>
                    <a:pt x="343975" y="63366"/>
                  </a:lnTo>
                  <a:lnTo>
                    <a:pt x="343980" y="63762"/>
                  </a:lnTo>
                  <a:close/>
                </a:path>
                <a:path w="821690" h="823595">
                  <a:moveTo>
                    <a:pt x="278192" y="199603"/>
                  </a:moveTo>
                  <a:lnTo>
                    <a:pt x="267096" y="73267"/>
                  </a:lnTo>
                  <a:lnTo>
                    <a:pt x="308706" y="69702"/>
                  </a:lnTo>
                  <a:lnTo>
                    <a:pt x="319802" y="196039"/>
                  </a:lnTo>
                  <a:lnTo>
                    <a:pt x="278192" y="199603"/>
                  </a:lnTo>
                  <a:close/>
                </a:path>
                <a:path w="821690" h="823595">
                  <a:moveTo>
                    <a:pt x="348334" y="267325"/>
                  </a:moveTo>
                  <a:lnTo>
                    <a:pt x="344371" y="267325"/>
                  </a:lnTo>
                  <a:lnTo>
                    <a:pt x="344371" y="216633"/>
                  </a:lnTo>
                  <a:lnTo>
                    <a:pt x="348334" y="216633"/>
                  </a:lnTo>
                  <a:lnTo>
                    <a:pt x="348334" y="267325"/>
                  </a:lnTo>
                  <a:close/>
                </a:path>
                <a:path w="821690" h="823595">
                  <a:moveTo>
                    <a:pt x="359198" y="390097"/>
                  </a:moveTo>
                  <a:lnTo>
                    <a:pt x="355071" y="390097"/>
                  </a:lnTo>
                  <a:lnTo>
                    <a:pt x="356260" y="234058"/>
                  </a:lnTo>
                  <a:lnTo>
                    <a:pt x="360223" y="234058"/>
                  </a:lnTo>
                  <a:lnTo>
                    <a:pt x="359198" y="390097"/>
                  </a:lnTo>
                  <a:close/>
                </a:path>
                <a:path w="821690" h="823595">
                  <a:moveTo>
                    <a:pt x="410155" y="822967"/>
                  </a:moveTo>
                  <a:lnTo>
                    <a:pt x="321404" y="821128"/>
                  </a:lnTo>
                  <a:lnTo>
                    <a:pt x="240930" y="816222"/>
                  </a:lnTo>
                  <a:lnTo>
                    <a:pt x="241241" y="816222"/>
                  </a:lnTo>
                  <a:lnTo>
                    <a:pt x="171267" y="809321"/>
                  </a:lnTo>
                  <a:lnTo>
                    <a:pt x="171457" y="809321"/>
                  </a:lnTo>
                  <a:lnTo>
                    <a:pt x="112941" y="801482"/>
                  </a:lnTo>
                  <a:lnTo>
                    <a:pt x="65165" y="793486"/>
                  </a:lnTo>
                  <a:lnTo>
                    <a:pt x="30204" y="786544"/>
                  </a:lnTo>
                  <a:lnTo>
                    <a:pt x="8131" y="781502"/>
                  </a:lnTo>
                  <a:lnTo>
                    <a:pt x="0" y="779403"/>
                  </a:lnTo>
                  <a:lnTo>
                    <a:pt x="1188" y="775443"/>
                  </a:lnTo>
                  <a:lnTo>
                    <a:pt x="5347" y="776488"/>
                  </a:lnTo>
                  <a:lnTo>
                    <a:pt x="16382" y="779120"/>
                  </a:lnTo>
                  <a:lnTo>
                    <a:pt x="57986" y="787793"/>
                  </a:lnTo>
                  <a:lnTo>
                    <a:pt x="123814" y="798760"/>
                  </a:lnTo>
                  <a:lnTo>
                    <a:pt x="165127" y="804260"/>
                  </a:lnTo>
                  <a:lnTo>
                    <a:pt x="211677" y="809321"/>
                  </a:lnTo>
                  <a:lnTo>
                    <a:pt x="263188" y="813605"/>
                  </a:lnTo>
                  <a:lnTo>
                    <a:pt x="319389" y="816775"/>
                  </a:lnTo>
                  <a:lnTo>
                    <a:pt x="377472" y="818421"/>
                  </a:lnTo>
                  <a:lnTo>
                    <a:pt x="550173" y="818421"/>
                  </a:lnTo>
                  <a:lnTo>
                    <a:pt x="503350" y="820962"/>
                  </a:lnTo>
                  <a:lnTo>
                    <a:pt x="455835" y="822485"/>
                  </a:lnTo>
                  <a:lnTo>
                    <a:pt x="410155" y="822967"/>
                  </a:lnTo>
                  <a:close/>
                </a:path>
                <a:path w="821690" h="823595">
                  <a:moveTo>
                    <a:pt x="550173" y="818421"/>
                  </a:moveTo>
                  <a:lnTo>
                    <a:pt x="444761" y="818421"/>
                  </a:lnTo>
                  <a:lnTo>
                    <a:pt x="513386" y="816222"/>
                  </a:lnTo>
                  <a:lnTo>
                    <a:pt x="585607" y="811558"/>
                  </a:lnTo>
                  <a:lnTo>
                    <a:pt x="661149" y="804092"/>
                  </a:lnTo>
                  <a:lnTo>
                    <a:pt x="739738" y="793486"/>
                  </a:lnTo>
                  <a:lnTo>
                    <a:pt x="821103" y="779403"/>
                  </a:lnTo>
                  <a:lnTo>
                    <a:pt x="821430" y="783001"/>
                  </a:lnTo>
                  <a:lnTo>
                    <a:pt x="765026" y="793858"/>
                  </a:lnTo>
                  <a:lnTo>
                    <a:pt x="709802" y="802250"/>
                  </a:lnTo>
                  <a:lnTo>
                    <a:pt x="655925" y="809044"/>
                  </a:lnTo>
                  <a:lnTo>
                    <a:pt x="603492" y="814353"/>
                  </a:lnTo>
                  <a:lnTo>
                    <a:pt x="552602" y="818289"/>
                  </a:lnTo>
                  <a:lnTo>
                    <a:pt x="550173" y="818421"/>
                  </a:lnTo>
                  <a:close/>
                </a:path>
              </a:pathLst>
            </a:custGeom>
            <a:solidFill>
              <a:srgbClr val="2D1A0D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2" name="object 22"/>
          <p:cNvSpPr txBox="1">
            <a:spLocks noGrp="1"/>
          </p:cNvSpPr>
          <p:nvPr>
            <p:ph type="title"/>
          </p:nvPr>
        </p:nvSpPr>
        <p:spPr>
          <a:xfrm>
            <a:off x="1042625" y="296703"/>
            <a:ext cx="11698605" cy="62738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3950" spc="140">
                <a:solidFill>
                  <a:srgbClr val="2D789C"/>
                </a:solidFill>
              </a:rPr>
              <a:t>A</a:t>
            </a:r>
            <a:r>
              <a:rPr dirty="0" sz="3950" spc="-65">
                <a:solidFill>
                  <a:srgbClr val="2D789C"/>
                </a:solidFill>
              </a:rPr>
              <a:t> </a:t>
            </a:r>
            <a:r>
              <a:rPr dirty="0" sz="3950" spc="125">
                <a:solidFill>
                  <a:srgbClr val="2D789C"/>
                </a:solidFill>
              </a:rPr>
              <a:t>WEB</a:t>
            </a:r>
            <a:r>
              <a:rPr dirty="0" sz="3950" spc="-60">
                <a:solidFill>
                  <a:srgbClr val="2D789C"/>
                </a:solidFill>
              </a:rPr>
              <a:t> </a:t>
            </a:r>
            <a:r>
              <a:rPr dirty="0" sz="3950" spc="-10">
                <a:solidFill>
                  <a:srgbClr val="2D789C"/>
                </a:solidFill>
              </a:rPr>
              <a:t>INTERFACE</a:t>
            </a:r>
            <a:r>
              <a:rPr dirty="0" sz="3950" spc="-60">
                <a:solidFill>
                  <a:srgbClr val="2D789C"/>
                </a:solidFill>
              </a:rPr>
              <a:t> </a:t>
            </a:r>
            <a:r>
              <a:rPr dirty="0" sz="3950">
                <a:solidFill>
                  <a:srgbClr val="2D789C"/>
                </a:solidFill>
              </a:rPr>
              <a:t>FOR</a:t>
            </a:r>
            <a:r>
              <a:rPr dirty="0" sz="3950" spc="-65">
                <a:solidFill>
                  <a:srgbClr val="2D789C"/>
                </a:solidFill>
              </a:rPr>
              <a:t> </a:t>
            </a:r>
            <a:r>
              <a:rPr dirty="0" sz="3950">
                <a:solidFill>
                  <a:srgbClr val="2D789C"/>
                </a:solidFill>
              </a:rPr>
              <a:t>DIABETES</a:t>
            </a:r>
            <a:r>
              <a:rPr dirty="0" sz="3950" spc="-60">
                <a:solidFill>
                  <a:srgbClr val="2D789C"/>
                </a:solidFill>
              </a:rPr>
              <a:t> </a:t>
            </a:r>
            <a:r>
              <a:rPr dirty="0" sz="3950" spc="45">
                <a:solidFill>
                  <a:srgbClr val="2D789C"/>
                </a:solidFill>
              </a:rPr>
              <a:t>DIAGNOSIS</a:t>
            </a:r>
            <a:endParaRPr sz="3950"/>
          </a:p>
        </p:txBody>
      </p:sp>
      <p:sp>
        <p:nvSpPr>
          <p:cNvPr id="23" name="object 23" descr=""/>
          <p:cNvSpPr txBox="1"/>
          <p:nvPr/>
        </p:nvSpPr>
        <p:spPr>
          <a:xfrm>
            <a:off x="369937" y="1322350"/>
            <a:ext cx="13947140" cy="2312035"/>
          </a:xfrm>
          <a:prstGeom prst="rect">
            <a:avLst/>
          </a:prstGeom>
        </p:spPr>
        <p:txBody>
          <a:bodyPr wrap="square" lIns="0" tIns="2540" rIns="0" bIns="0" rtlCol="0" vert="horz">
            <a:spAutoFit/>
          </a:bodyPr>
          <a:lstStyle/>
          <a:p>
            <a:pPr algn="ctr" marL="12700" marR="5080" indent="-635">
              <a:lnSpc>
                <a:spcPct val="102099"/>
              </a:lnSpc>
              <a:spcBef>
                <a:spcPts val="20"/>
              </a:spcBef>
            </a:pPr>
            <a:r>
              <a:rPr dirty="0" sz="3000" spc="375" b="1">
                <a:solidFill>
                  <a:srgbClr val="2D789C"/>
                </a:solidFill>
                <a:latin typeface="Trebuchet MS"/>
                <a:cs typeface="Trebuchet MS"/>
              </a:rPr>
              <a:t>WE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70" b="1">
                <a:solidFill>
                  <a:srgbClr val="2D789C"/>
                </a:solidFill>
                <a:latin typeface="Trebuchet MS"/>
                <a:cs typeface="Trebuchet MS"/>
              </a:rPr>
              <a:t>CREATED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32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95" b="1">
                <a:solidFill>
                  <a:srgbClr val="2D789C"/>
                </a:solidFill>
                <a:latin typeface="Trebuchet MS"/>
                <a:cs typeface="Trebuchet MS"/>
              </a:rPr>
              <a:t>USER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204" b="1">
                <a:solidFill>
                  <a:srgbClr val="2D789C"/>
                </a:solidFill>
                <a:latin typeface="Trebuchet MS"/>
                <a:cs typeface="Trebuchet MS"/>
              </a:rPr>
              <a:t>WEBSITE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14" b="1">
                <a:solidFill>
                  <a:srgbClr val="2D789C"/>
                </a:solidFill>
                <a:latin typeface="Trebuchet MS"/>
                <a:cs typeface="Trebuchet MS"/>
              </a:rPr>
              <a:t>INTERFACE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2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215" b="1">
                <a:solidFill>
                  <a:srgbClr val="2D789C"/>
                </a:solidFill>
                <a:latin typeface="Trebuchet MS"/>
                <a:cs typeface="Trebuchet MS"/>
              </a:rPr>
              <a:t>MAKE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200" b="1">
                <a:solidFill>
                  <a:srgbClr val="2D789C"/>
                </a:solidFill>
                <a:latin typeface="Trebuchet MS"/>
                <a:cs typeface="Trebuchet MS"/>
              </a:rPr>
              <a:t>OUR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45" b="1">
                <a:solidFill>
                  <a:srgbClr val="2D789C"/>
                </a:solidFill>
                <a:latin typeface="Trebuchet MS"/>
                <a:cs typeface="Trebuchet MS"/>
              </a:rPr>
              <a:t>PROJECT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95" b="1">
                <a:solidFill>
                  <a:srgbClr val="2D789C"/>
                </a:solidFill>
                <a:latin typeface="Trebuchet MS"/>
                <a:cs typeface="Trebuchet MS"/>
              </a:rPr>
              <a:t>MORE </a:t>
            </a:r>
            <a:r>
              <a:rPr dirty="0" sz="3000" spc="160" b="1">
                <a:solidFill>
                  <a:srgbClr val="2D789C"/>
                </a:solidFill>
                <a:latin typeface="Trebuchet MS"/>
                <a:cs typeface="Trebuchet MS"/>
              </a:rPr>
              <a:t>PRACTICAL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295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30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30" b="1">
                <a:solidFill>
                  <a:srgbClr val="2D789C"/>
                </a:solidFill>
                <a:latin typeface="Trebuchet MS"/>
                <a:cs typeface="Trebuchet MS"/>
              </a:rPr>
              <a:t>ACCESSIBLE,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60" b="1">
                <a:solidFill>
                  <a:srgbClr val="2D789C"/>
                </a:solidFill>
                <a:latin typeface="Trebuchet MS"/>
                <a:cs typeface="Trebuchet MS"/>
              </a:rPr>
              <a:t>ENABLING</a:t>
            </a:r>
            <a:r>
              <a:rPr dirty="0" sz="30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225" b="1">
                <a:solidFill>
                  <a:srgbClr val="2D789C"/>
                </a:solidFill>
                <a:latin typeface="Trebuchet MS"/>
                <a:cs typeface="Trebuchet MS"/>
              </a:rPr>
              <a:t>USERS</a:t>
            </a:r>
            <a:r>
              <a:rPr dirty="0" sz="30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2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10" b="1">
                <a:solidFill>
                  <a:srgbClr val="2D789C"/>
                </a:solidFill>
                <a:latin typeface="Trebuchet MS"/>
                <a:cs typeface="Trebuchet MS"/>
              </a:rPr>
              <a:t>TEST</a:t>
            </a:r>
            <a:r>
              <a:rPr dirty="0" sz="30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20" b="1">
                <a:solidFill>
                  <a:srgbClr val="2D789C"/>
                </a:solidFill>
                <a:latin typeface="Trebuchet MS"/>
                <a:cs typeface="Trebuchet MS"/>
              </a:rPr>
              <a:t>FOR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32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30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70" b="1">
                <a:solidFill>
                  <a:srgbClr val="2D789C"/>
                </a:solidFill>
                <a:latin typeface="Trebuchet MS"/>
                <a:cs typeface="Trebuchet MS"/>
              </a:rPr>
              <a:t>POSSIBLE </a:t>
            </a:r>
            <a:r>
              <a:rPr dirty="0" sz="3000" spc="175" b="1">
                <a:solidFill>
                  <a:srgbClr val="2D789C"/>
                </a:solidFill>
                <a:latin typeface="Trebuchet MS"/>
                <a:cs typeface="Trebuchet MS"/>
              </a:rPr>
              <a:t>DIABETES</a:t>
            </a:r>
            <a:r>
              <a:rPr dirty="0" sz="30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000" spc="150" b="1">
                <a:solidFill>
                  <a:srgbClr val="2D789C"/>
                </a:solidFill>
                <a:latin typeface="Trebuchet MS"/>
                <a:cs typeface="Trebuchet MS"/>
              </a:rPr>
              <a:t>DIAGNOSIS.</a:t>
            </a:r>
            <a:endParaRPr sz="3000">
              <a:latin typeface="Trebuchet MS"/>
              <a:cs typeface="Trebuchet MS"/>
            </a:endParaRPr>
          </a:p>
          <a:p>
            <a:pPr marL="433070">
              <a:lnSpc>
                <a:spcPct val="100000"/>
              </a:lnSpc>
              <a:spcBef>
                <a:spcPts val="2495"/>
              </a:spcBef>
            </a:pP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PAGE</a:t>
            </a:r>
            <a:r>
              <a:rPr dirty="0" sz="3800" spc="-1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95" b="1">
                <a:solidFill>
                  <a:srgbClr val="FFB599"/>
                </a:solidFill>
                <a:latin typeface="Arial"/>
                <a:cs typeface="Arial"/>
              </a:rPr>
              <a:t>1</a:t>
            </a:r>
            <a:endParaRPr sz="3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BECE8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6505575" cy="5233670"/>
            <a:chOff x="0" y="0"/>
            <a:chExt cx="6505575" cy="5233670"/>
          </a:xfrm>
        </p:grpSpPr>
        <p:sp>
          <p:nvSpPr>
            <p:cNvPr id="4" name="object 4" descr=""/>
            <p:cNvSpPr/>
            <p:nvPr/>
          </p:nvSpPr>
          <p:spPr>
            <a:xfrm>
              <a:off x="0" y="0"/>
              <a:ext cx="6505575" cy="5233670"/>
            </a:xfrm>
            <a:custGeom>
              <a:avLst/>
              <a:gdLst/>
              <a:ahLst/>
              <a:cxnLst/>
              <a:rect l="l" t="t" r="r" b="b"/>
              <a:pathLst>
                <a:path w="6505575" h="5233670">
                  <a:moveTo>
                    <a:pt x="1382258" y="3885441"/>
                  </a:moveTo>
                  <a:lnTo>
                    <a:pt x="1360689" y="3938071"/>
                  </a:lnTo>
                  <a:lnTo>
                    <a:pt x="1339157" y="3989702"/>
                  </a:lnTo>
                  <a:lnTo>
                    <a:pt x="1342033" y="3982686"/>
                  </a:lnTo>
                  <a:lnTo>
                    <a:pt x="1304938" y="4068524"/>
                  </a:lnTo>
                  <a:lnTo>
                    <a:pt x="1284620" y="4113753"/>
                  </a:lnTo>
                  <a:lnTo>
                    <a:pt x="1263826" y="4158702"/>
                  </a:lnTo>
                  <a:lnTo>
                    <a:pt x="1242516" y="4203338"/>
                  </a:lnTo>
                  <a:lnTo>
                    <a:pt x="1220650" y="4247631"/>
                  </a:lnTo>
                  <a:lnTo>
                    <a:pt x="1198186" y="4291547"/>
                  </a:lnTo>
                  <a:lnTo>
                    <a:pt x="1175085" y="4335056"/>
                  </a:lnTo>
                  <a:lnTo>
                    <a:pt x="1151306" y="4378124"/>
                  </a:lnTo>
                  <a:lnTo>
                    <a:pt x="1126809" y="4420721"/>
                  </a:lnTo>
                  <a:lnTo>
                    <a:pt x="1101553" y="4462815"/>
                  </a:lnTo>
                  <a:lnTo>
                    <a:pt x="1075498" y="4504373"/>
                  </a:lnTo>
                  <a:lnTo>
                    <a:pt x="1048604" y="4545364"/>
                  </a:lnTo>
                  <a:lnTo>
                    <a:pt x="1020830" y="4585756"/>
                  </a:lnTo>
                  <a:lnTo>
                    <a:pt x="992135" y="4625516"/>
                  </a:lnTo>
                  <a:lnTo>
                    <a:pt x="962480" y="4664614"/>
                  </a:lnTo>
                  <a:lnTo>
                    <a:pt x="931824" y="4703017"/>
                  </a:lnTo>
                  <a:lnTo>
                    <a:pt x="900126" y="4740693"/>
                  </a:lnTo>
                  <a:lnTo>
                    <a:pt x="867347" y="4777611"/>
                  </a:lnTo>
                  <a:lnTo>
                    <a:pt x="833445" y="4813738"/>
                  </a:lnTo>
                  <a:lnTo>
                    <a:pt x="800453" y="4846769"/>
                  </a:lnTo>
                  <a:lnTo>
                    <a:pt x="766171" y="4878829"/>
                  </a:lnTo>
                  <a:lnTo>
                    <a:pt x="730662" y="4909870"/>
                  </a:lnTo>
                  <a:lnTo>
                    <a:pt x="693989" y="4939840"/>
                  </a:lnTo>
                  <a:lnTo>
                    <a:pt x="656215" y="4968690"/>
                  </a:lnTo>
                  <a:lnTo>
                    <a:pt x="617404" y="4996371"/>
                  </a:lnTo>
                  <a:lnTo>
                    <a:pt x="577618" y="5022832"/>
                  </a:lnTo>
                  <a:lnTo>
                    <a:pt x="536921" y="5048023"/>
                  </a:lnTo>
                  <a:lnTo>
                    <a:pt x="495375" y="5071895"/>
                  </a:lnTo>
                  <a:lnTo>
                    <a:pt x="453044" y="5094398"/>
                  </a:lnTo>
                  <a:lnTo>
                    <a:pt x="409991" y="5115482"/>
                  </a:lnTo>
                  <a:lnTo>
                    <a:pt x="366279" y="5135096"/>
                  </a:lnTo>
                  <a:lnTo>
                    <a:pt x="321971" y="5153191"/>
                  </a:lnTo>
                  <a:lnTo>
                    <a:pt x="277130" y="5169718"/>
                  </a:lnTo>
                  <a:lnTo>
                    <a:pt x="231820" y="5184626"/>
                  </a:lnTo>
                  <a:lnTo>
                    <a:pt x="186103" y="5197865"/>
                  </a:lnTo>
                  <a:lnTo>
                    <a:pt x="140043" y="5209386"/>
                  </a:lnTo>
                  <a:lnTo>
                    <a:pt x="93702" y="5219139"/>
                  </a:lnTo>
                  <a:lnTo>
                    <a:pt x="47145" y="5227073"/>
                  </a:lnTo>
                  <a:lnTo>
                    <a:pt x="433" y="5233140"/>
                  </a:lnTo>
                  <a:lnTo>
                    <a:pt x="0" y="5233178"/>
                  </a:lnTo>
                  <a:lnTo>
                    <a:pt x="0" y="0"/>
                  </a:lnTo>
                  <a:lnTo>
                    <a:pt x="2964617" y="0"/>
                  </a:lnTo>
                  <a:lnTo>
                    <a:pt x="1599410" y="3331067"/>
                  </a:lnTo>
                  <a:lnTo>
                    <a:pt x="1582350" y="3373083"/>
                  </a:lnTo>
                  <a:lnTo>
                    <a:pt x="1565330" y="3415682"/>
                  </a:lnTo>
                  <a:lnTo>
                    <a:pt x="1419756" y="3791406"/>
                  </a:lnTo>
                  <a:lnTo>
                    <a:pt x="1419982" y="3790854"/>
                  </a:lnTo>
                  <a:lnTo>
                    <a:pt x="1382258" y="3885441"/>
                  </a:lnTo>
                  <a:close/>
                </a:path>
                <a:path w="6505575" h="5233670">
                  <a:moveTo>
                    <a:pt x="6458986" y="123294"/>
                  </a:moveTo>
                  <a:lnTo>
                    <a:pt x="6438255" y="173876"/>
                  </a:lnTo>
                  <a:lnTo>
                    <a:pt x="6418888" y="218936"/>
                  </a:lnTo>
                  <a:lnTo>
                    <a:pt x="6398823" y="263689"/>
                  </a:lnTo>
                  <a:lnTo>
                    <a:pt x="6378059" y="308113"/>
                  </a:lnTo>
                  <a:lnTo>
                    <a:pt x="6356597" y="352190"/>
                  </a:lnTo>
                  <a:lnTo>
                    <a:pt x="6334437" y="395900"/>
                  </a:lnTo>
                  <a:lnTo>
                    <a:pt x="6311577" y="439222"/>
                  </a:lnTo>
                  <a:lnTo>
                    <a:pt x="6288019" y="482137"/>
                  </a:lnTo>
                  <a:lnTo>
                    <a:pt x="6263763" y="524624"/>
                  </a:lnTo>
                  <a:lnTo>
                    <a:pt x="6238808" y="566665"/>
                  </a:lnTo>
                  <a:lnTo>
                    <a:pt x="6213154" y="608238"/>
                  </a:lnTo>
                  <a:lnTo>
                    <a:pt x="6186801" y="649325"/>
                  </a:lnTo>
                  <a:lnTo>
                    <a:pt x="6159749" y="689905"/>
                  </a:lnTo>
                  <a:lnTo>
                    <a:pt x="6131998" y="729959"/>
                  </a:lnTo>
                  <a:lnTo>
                    <a:pt x="6103548" y="769466"/>
                  </a:lnTo>
                  <a:lnTo>
                    <a:pt x="6074399" y="808406"/>
                  </a:lnTo>
                  <a:lnTo>
                    <a:pt x="6044551" y="846761"/>
                  </a:lnTo>
                  <a:lnTo>
                    <a:pt x="6014004" y="884509"/>
                  </a:lnTo>
                  <a:lnTo>
                    <a:pt x="5982757" y="921631"/>
                  </a:lnTo>
                  <a:lnTo>
                    <a:pt x="5950811" y="958107"/>
                  </a:lnTo>
                  <a:lnTo>
                    <a:pt x="5918166" y="993918"/>
                  </a:lnTo>
                  <a:lnTo>
                    <a:pt x="5884821" y="1029042"/>
                  </a:lnTo>
                  <a:lnTo>
                    <a:pt x="5850777" y="1063461"/>
                  </a:lnTo>
                  <a:lnTo>
                    <a:pt x="5816033" y="1097155"/>
                  </a:lnTo>
                  <a:lnTo>
                    <a:pt x="5780589" y="1130103"/>
                  </a:lnTo>
                  <a:lnTo>
                    <a:pt x="5744446" y="1162287"/>
                  </a:lnTo>
                  <a:lnTo>
                    <a:pt x="5707603" y="1193685"/>
                  </a:lnTo>
                  <a:lnTo>
                    <a:pt x="5670060" y="1224278"/>
                  </a:lnTo>
                  <a:lnTo>
                    <a:pt x="5631817" y="1254046"/>
                  </a:lnTo>
                  <a:lnTo>
                    <a:pt x="5592875" y="1282969"/>
                  </a:lnTo>
                  <a:lnTo>
                    <a:pt x="5553232" y="1311028"/>
                  </a:lnTo>
                  <a:lnTo>
                    <a:pt x="5512890" y="1338202"/>
                  </a:lnTo>
                  <a:lnTo>
                    <a:pt x="5471847" y="1364472"/>
                  </a:lnTo>
                  <a:lnTo>
                    <a:pt x="5430104" y="1389817"/>
                  </a:lnTo>
                  <a:lnTo>
                    <a:pt x="5387661" y="1414218"/>
                  </a:lnTo>
                  <a:lnTo>
                    <a:pt x="5344517" y="1437655"/>
                  </a:lnTo>
                  <a:lnTo>
                    <a:pt x="5300673" y="1460108"/>
                  </a:lnTo>
                  <a:lnTo>
                    <a:pt x="5256129" y="1481557"/>
                  </a:lnTo>
                  <a:lnTo>
                    <a:pt x="5213173" y="1501007"/>
                  </a:lnTo>
                  <a:lnTo>
                    <a:pt x="5169800" y="1519498"/>
                  </a:lnTo>
                  <a:lnTo>
                    <a:pt x="5126025" y="1537067"/>
                  </a:lnTo>
                  <a:lnTo>
                    <a:pt x="5081865" y="1553748"/>
                  </a:lnTo>
                  <a:lnTo>
                    <a:pt x="5037337" y="1569576"/>
                  </a:lnTo>
                  <a:lnTo>
                    <a:pt x="4992455" y="1584585"/>
                  </a:lnTo>
                  <a:lnTo>
                    <a:pt x="4947237" y="1598811"/>
                  </a:lnTo>
                  <a:lnTo>
                    <a:pt x="4901699" y="1612287"/>
                  </a:lnTo>
                  <a:lnTo>
                    <a:pt x="4855857" y="1625050"/>
                  </a:lnTo>
                  <a:lnTo>
                    <a:pt x="4809726" y="1637133"/>
                  </a:lnTo>
                  <a:lnTo>
                    <a:pt x="4763324" y="1648572"/>
                  </a:lnTo>
                  <a:lnTo>
                    <a:pt x="4716667" y="1659401"/>
                  </a:lnTo>
                  <a:lnTo>
                    <a:pt x="4669771" y="1669655"/>
                  </a:lnTo>
                  <a:lnTo>
                    <a:pt x="4622651" y="1679369"/>
                  </a:lnTo>
                  <a:lnTo>
                    <a:pt x="4575325" y="1688578"/>
                  </a:lnTo>
                  <a:lnTo>
                    <a:pt x="4527808" y="1697315"/>
                  </a:lnTo>
                  <a:lnTo>
                    <a:pt x="4480116" y="1705617"/>
                  </a:lnTo>
                  <a:lnTo>
                    <a:pt x="4432267" y="1713518"/>
                  </a:lnTo>
                  <a:lnTo>
                    <a:pt x="4384275" y="1721053"/>
                  </a:lnTo>
                  <a:lnTo>
                    <a:pt x="4336158" y="1728256"/>
                  </a:lnTo>
                  <a:lnTo>
                    <a:pt x="4287931" y="1735162"/>
                  </a:lnTo>
                  <a:lnTo>
                    <a:pt x="4239611" y="1741806"/>
                  </a:lnTo>
                  <a:lnTo>
                    <a:pt x="4191213" y="1748224"/>
                  </a:lnTo>
                  <a:lnTo>
                    <a:pt x="4142755" y="1754448"/>
                  </a:lnTo>
                  <a:lnTo>
                    <a:pt x="4094252" y="1760515"/>
                  </a:lnTo>
                  <a:lnTo>
                    <a:pt x="3754841" y="1801493"/>
                  </a:lnTo>
                  <a:lnTo>
                    <a:pt x="3706564" y="1807551"/>
                  </a:lnTo>
                  <a:lnTo>
                    <a:pt x="3658388" y="1813765"/>
                  </a:lnTo>
                  <a:lnTo>
                    <a:pt x="3610329" y="1820169"/>
                  </a:lnTo>
                  <a:lnTo>
                    <a:pt x="3562404" y="1826797"/>
                  </a:lnTo>
                  <a:lnTo>
                    <a:pt x="3514629" y="1833686"/>
                  </a:lnTo>
                  <a:lnTo>
                    <a:pt x="3467020" y="1840869"/>
                  </a:lnTo>
                  <a:lnTo>
                    <a:pt x="3419594" y="1848381"/>
                  </a:lnTo>
                  <a:lnTo>
                    <a:pt x="3372365" y="1856257"/>
                  </a:lnTo>
                  <a:lnTo>
                    <a:pt x="3325352" y="1864533"/>
                  </a:lnTo>
                  <a:lnTo>
                    <a:pt x="3278569" y="1873241"/>
                  </a:lnTo>
                  <a:lnTo>
                    <a:pt x="3232033" y="1882418"/>
                  </a:lnTo>
                  <a:lnTo>
                    <a:pt x="3185761" y="1892099"/>
                  </a:lnTo>
                  <a:lnTo>
                    <a:pt x="3139768" y="1902317"/>
                  </a:lnTo>
                  <a:lnTo>
                    <a:pt x="3094070" y="1913108"/>
                  </a:lnTo>
                  <a:lnTo>
                    <a:pt x="3048685" y="1924507"/>
                  </a:lnTo>
                  <a:lnTo>
                    <a:pt x="3003628" y="1936548"/>
                  </a:lnTo>
                  <a:lnTo>
                    <a:pt x="2958915" y="1949266"/>
                  </a:lnTo>
                  <a:lnTo>
                    <a:pt x="2914563" y="1962696"/>
                  </a:lnTo>
                  <a:lnTo>
                    <a:pt x="2870588" y="1976872"/>
                  </a:lnTo>
                  <a:lnTo>
                    <a:pt x="2827005" y="1991830"/>
                  </a:lnTo>
                  <a:lnTo>
                    <a:pt x="2783832" y="2007604"/>
                  </a:lnTo>
                  <a:lnTo>
                    <a:pt x="2741084" y="2024229"/>
                  </a:lnTo>
                  <a:lnTo>
                    <a:pt x="2698778" y="2041740"/>
                  </a:lnTo>
                  <a:lnTo>
                    <a:pt x="2656929" y="2060171"/>
                  </a:lnTo>
                  <a:lnTo>
                    <a:pt x="2615555" y="2079558"/>
                  </a:lnTo>
                  <a:lnTo>
                    <a:pt x="2574671" y="2099935"/>
                  </a:lnTo>
                  <a:lnTo>
                    <a:pt x="2534293" y="2121337"/>
                  </a:lnTo>
                  <a:lnTo>
                    <a:pt x="2494438" y="2143798"/>
                  </a:lnTo>
                  <a:lnTo>
                    <a:pt x="2455122" y="2167354"/>
                  </a:lnTo>
                  <a:lnTo>
                    <a:pt x="2416361" y="2192039"/>
                  </a:lnTo>
                  <a:lnTo>
                    <a:pt x="2378171" y="2217888"/>
                  </a:lnTo>
                  <a:lnTo>
                    <a:pt x="2340569" y="2244936"/>
                  </a:lnTo>
                  <a:lnTo>
                    <a:pt x="2303570" y="2273217"/>
                  </a:lnTo>
                  <a:lnTo>
                    <a:pt x="2265006" y="2304623"/>
                  </a:lnTo>
                  <a:lnTo>
                    <a:pt x="2227634" y="2337088"/>
                  </a:lnTo>
                  <a:lnTo>
                    <a:pt x="2191420" y="2370570"/>
                  </a:lnTo>
                  <a:lnTo>
                    <a:pt x="2156330" y="2405031"/>
                  </a:lnTo>
                  <a:lnTo>
                    <a:pt x="2122329" y="2440431"/>
                  </a:lnTo>
                  <a:lnTo>
                    <a:pt x="2089384" y="2476732"/>
                  </a:lnTo>
                  <a:lnTo>
                    <a:pt x="2057460" y="2513893"/>
                  </a:lnTo>
                  <a:lnTo>
                    <a:pt x="2026523" y="2551875"/>
                  </a:lnTo>
                  <a:lnTo>
                    <a:pt x="1996539" y="2590639"/>
                  </a:lnTo>
                  <a:lnTo>
                    <a:pt x="1967473" y="2630145"/>
                  </a:lnTo>
                  <a:lnTo>
                    <a:pt x="1939291" y="2670355"/>
                  </a:lnTo>
                  <a:lnTo>
                    <a:pt x="1911959" y="2711228"/>
                  </a:lnTo>
                  <a:lnTo>
                    <a:pt x="1885444" y="2752725"/>
                  </a:lnTo>
                  <a:lnTo>
                    <a:pt x="1859710" y="2794807"/>
                  </a:lnTo>
                  <a:lnTo>
                    <a:pt x="1834723" y="2837434"/>
                  </a:lnTo>
                  <a:lnTo>
                    <a:pt x="1810449" y="2880568"/>
                  </a:lnTo>
                  <a:lnTo>
                    <a:pt x="1786855" y="2924168"/>
                  </a:lnTo>
                  <a:lnTo>
                    <a:pt x="1763905" y="2968195"/>
                  </a:lnTo>
                  <a:lnTo>
                    <a:pt x="1741565" y="3012611"/>
                  </a:lnTo>
                  <a:lnTo>
                    <a:pt x="1719565" y="3057863"/>
                  </a:lnTo>
                  <a:lnTo>
                    <a:pt x="1698581" y="3102447"/>
                  </a:lnTo>
                  <a:lnTo>
                    <a:pt x="1677868" y="3147789"/>
                  </a:lnTo>
                  <a:lnTo>
                    <a:pt x="1635205" y="3245191"/>
                  </a:lnTo>
                  <a:lnTo>
                    <a:pt x="1599410" y="3331067"/>
                  </a:lnTo>
                  <a:lnTo>
                    <a:pt x="2964617" y="0"/>
                  </a:lnTo>
                  <a:lnTo>
                    <a:pt x="6505489" y="0"/>
                  </a:lnTo>
                  <a:lnTo>
                    <a:pt x="6492167" y="37047"/>
                  </a:lnTo>
                  <a:lnTo>
                    <a:pt x="6474894" y="82912"/>
                  </a:lnTo>
                  <a:lnTo>
                    <a:pt x="6458986" y="123294"/>
                  </a:lnTo>
                  <a:close/>
                </a:path>
              </a:pathLst>
            </a:custGeom>
            <a:solidFill>
              <a:srgbClr val="2D789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0"/>
              <a:ext cx="5147310" cy="3359785"/>
            </a:xfrm>
            <a:custGeom>
              <a:avLst/>
              <a:gdLst/>
              <a:ahLst/>
              <a:cxnLst/>
              <a:rect l="l" t="t" r="r" b="b"/>
              <a:pathLst>
                <a:path w="5147310" h="3359785">
                  <a:moveTo>
                    <a:pt x="5146863" y="0"/>
                  </a:moveTo>
                  <a:lnTo>
                    <a:pt x="5129007" y="67184"/>
                  </a:lnTo>
                  <a:lnTo>
                    <a:pt x="5112710" y="114415"/>
                  </a:lnTo>
                  <a:lnTo>
                    <a:pt x="5093949" y="160193"/>
                  </a:lnTo>
                  <a:lnTo>
                    <a:pt x="5072984" y="204305"/>
                  </a:lnTo>
                  <a:lnTo>
                    <a:pt x="5049905" y="246779"/>
                  </a:lnTo>
                  <a:lnTo>
                    <a:pt x="5024802" y="287646"/>
                  </a:lnTo>
                  <a:lnTo>
                    <a:pt x="4997763" y="326933"/>
                  </a:lnTo>
                  <a:lnTo>
                    <a:pt x="4968879" y="364670"/>
                  </a:lnTo>
                  <a:lnTo>
                    <a:pt x="4938239" y="400887"/>
                  </a:lnTo>
                  <a:lnTo>
                    <a:pt x="4905932" y="435612"/>
                  </a:lnTo>
                  <a:lnTo>
                    <a:pt x="4872048" y="468875"/>
                  </a:lnTo>
                  <a:lnTo>
                    <a:pt x="4836677" y="500704"/>
                  </a:lnTo>
                  <a:lnTo>
                    <a:pt x="4799908" y="531130"/>
                  </a:lnTo>
                  <a:lnTo>
                    <a:pt x="4761831" y="560180"/>
                  </a:lnTo>
                  <a:lnTo>
                    <a:pt x="4722535" y="587885"/>
                  </a:lnTo>
                  <a:lnTo>
                    <a:pt x="4682109" y="614273"/>
                  </a:lnTo>
                  <a:lnTo>
                    <a:pt x="4640644" y="639374"/>
                  </a:lnTo>
                  <a:lnTo>
                    <a:pt x="4598228" y="663217"/>
                  </a:lnTo>
                  <a:lnTo>
                    <a:pt x="4554952" y="685830"/>
                  </a:lnTo>
                  <a:lnTo>
                    <a:pt x="4510905" y="707244"/>
                  </a:lnTo>
                  <a:lnTo>
                    <a:pt x="4466176" y="727486"/>
                  </a:lnTo>
                  <a:lnTo>
                    <a:pt x="4420855" y="746587"/>
                  </a:lnTo>
                  <a:lnTo>
                    <a:pt x="4375032" y="764576"/>
                  </a:lnTo>
                  <a:lnTo>
                    <a:pt x="4328795" y="781481"/>
                  </a:lnTo>
                  <a:lnTo>
                    <a:pt x="4282236" y="797332"/>
                  </a:lnTo>
                  <a:lnTo>
                    <a:pt x="4235442" y="812158"/>
                  </a:lnTo>
                  <a:lnTo>
                    <a:pt x="4188504" y="825989"/>
                  </a:lnTo>
                  <a:lnTo>
                    <a:pt x="4141511" y="838852"/>
                  </a:lnTo>
                  <a:lnTo>
                    <a:pt x="4094552" y="850778"/>
                  </a:lnTo>
                  <a:lnTo>
                    <a:pt x="4047718" y="861796"/>
                  </a:lnTo>
                  <a:lnTo>
                    <a:pt x="4001098" y="871934"/>
                  </a:lnTo>
                  <a:lnTo>
                    <a:pt x="3954781" y="881222"/>
                  </a:lnTo>
                  <a:lnTo>
                    <a:pt x="3908856" y="889690"/>
                  </a:lnTo>
                  <a:lnTo>
                    <a:pt x="3863414" y="897366"/>
                  </a:lnTo>
                  <a:lnTo>
                    <a:pt x="3814217" y="904970"/>
                  </a:lnTo>
                  <a:lnTo>
                    <a:pt x="3764879" y="912163"/>
                  </a:lnTo>
                  <a:lnTo>
                    <a:pt x="3715421" y="919012"/>
                  </a:lnTo>
                  <a:lnTo>
                    <a:pt x="3665868" y="925588"/>
                  </a:lnTo>
                  <a:lnTo>
                    <a:pt x="3616240" y="931960"/>
                  </a:lnTo>
                  <a:lnTo>
                    <a:pt x="3566562" y="938198"/>
                  </a:lnTo>
                  <a:lnTo>
                    <a:pt x="3467141" y="950549"/>
                  </a:lnTo>
                  <a:lnTo>
                    <a:pt x="3417443" y="956800"/>
                  </a:lnTo>
                  <a:lnTo>
                    <a:pt x="3367785" y="963196"/>
                  </a:lnTo>
                  <a:lnTo>
                    <a:pt x="3318188" y="969804"/>
                  </a:lnTo>
                  <a:lnTo>
                    <a:pt x="3268675" y="976695"/>
                  </a:lnTo>
                  <a:lnTo>
                    <a:pt x="3219268" y="983939"/>
                  </a:lnTo>
                  <a:lnTo>
                    <a:pt x="3169989" y="991604"/>
                  </a:lnTo>
                  <a:lnTo>
                    <a:pt x="3120863" y="999760"/>
                  </a:lnTo>
                  <a:lnTo>
                    <a:pt x="3071910" y="1008477"/>
                  </a:lnTo>
                  <a:lnTo>
                    <a:pt x="3023153" y="1017824"/>
                  </a:lnTo>
                  <a:lnTo>
                    <a:pt x="2974616" y="1027871"/>
                  </a:lnTo>
                  <a:lnTo>
                    <a:pt x="2926319" y="1038688"/>
                  </a:lnTo>
                  <a:lnTo>
                    <a:pt x="2878287" y="1050343"/>
                  </a:lnTo>
                  <a:lnTo>
                    <a:pt x="2830541" y="1062906"/>
                  </a:lnTo>
                  <a:lnTo>
                    <a:pt x="2783104" y="1076447"/>
                  </a:lnTo>
                  <a:lnTo>
                    <a:pt x="2735998" y="1091035"/>
                  </a:lnTo>
                  <a:lnTo>
                    <a:pt x="2689247" y="1106741"/>
                  </a:lnTo>
                  <a:lnTo>
                    <a:pt x="2642872" y="1123632"/>
                  </a:lnTo>
                  <a:lnTo>
                    <a:pt x="2596895" y="1141779"/>
                  </a:lnTo>
                  <a:lnTo>
                    <a:pt x="2551340" y="1161252"/>
                  </a:lnTo>
                  <a:lnTo>
                    <a:pt x="2506230" y="1182120"/>
                  </a:lnTo>
                  <a:lnTo>
                    <a:pt x="2462237" y="1204152"/>
                  </a:lnTo>
                  <a:lnTo>
                    <a:pt x="2419062" y="1227400"/>
                  </a:lnTo>
                  <a:lnTo>
                    <a:pt x="2376679" y="1251819"/>
                  </a:lnTo>
                  <a:lnTo>
                    <a:pt x="2335066" y="1277365"/>
                  </a:lnTo>
                  <a:lnTo>
                    <a:pt x="2294200" y="1303994"/>
                  </a:lnTo>
                  <a:lnTo>
                    <a:pt x="2254055" y="1331662"/>
                  </a:lnTo>
                  <a:lnTo>
                    <a:pt x="2214609" y="1360323"/>
                  </a:lnTo>
                  <a:lnTo>
                    <a:pt x="2175839" y="1389935"/>
                  </a:lnTo>
                  <a:lnTo>
                    <a:pt x="2137719" y="1420453"/>
                  </a:lnTo>
                  <a:lnTo>
                    <a:pt x="2100228" y="1451833"/>
                  </a:lnTo>
                  <a:lnTo>
                    <a:pt x="2063340" y="1484029"/>
                  </a:lnTo>
                  <a:lnTo>
                    <a:pt x="2027034" y="1516999"/>
                  </a:lnTo>
                  <a:lnTo>
                    <a:pt x="1991284" y="1550699"/>
                  </a:lnTo>
                  <a:lnTo>
                    <a:pt x="1956067" y="1585082"/>
                  </a:lnTo>
                  <a:lnTo>
                    <a:pt x="1921359" y="1620107"/>
                  </a:lnTo>
                  <a:lnTo>
                    <a:pt x="1887138" y="1655727"/>
                  </a:lnTo>
                  <a:lnTo>
                    <a:pt x="1853379" y="1691900"/>
                  </a:lnTo>
                  <a:lnTo>
                    <a:pt x="1820059" y="1728580"/>
                  </a:lnTo>
                  <a:lnTo>
                    <a:pt x="1787154" y="1765725"/>
                  </a:lnTo>
                  <a:lnTo>
                    <a:pt x="1754640" y="1803288"/>
                  </a:lnTo>
                  <a:lnTo>
                    <a:pt x="1722494" y="1841227"/>
                  </a:lnTo>
                  <a:lnTo>
                    <a:pt x="1690692" y="1879496"/>
                  </a:lnTo>
                  <a:lnTo>
                    <a:pt x="1659210" y="1918053"/>
                  </a:lnTo>
                  <a:lnTo>
                    <a:pt x="1628026" y="1956852"/>
                  </a:lnTo>
                  <a:lnTo>
                    <a:pt x="1597114" y="1995849"/>
                  </a:lnTo>
                  <a:lnTo>
                    <a:pt x="1536016" y="2074261"/>
                  </a:lnTo>
                  <a:lnTo>
                    <a:pt x="1295264" y="2389128"/>
                  </a:lnTo>
                  <a:lnTo>
                    <a:pt x="1233822" y="2467384"/>
                  </a:lnTo>
                  <a:lnTo>
                    <a:pt x="1202736" y="2506235"/>
                  </a:lnTo>
                  <a:lnTo>
                    <a:pt x="1171372" y="2544845"/>
                  </a:lnTo>
                  <a:lnTo>
                    <a:pt x="1139704" y="2583171"/>
                  </a:lnTo>
                  <a:lnTo>
                    <a:pt x="1107706" y="2621170"/>
                  </a:lnTo>
                  <a:lnTo>
                    <a:pt x="1075351" y="2658798"/>
                  </a:lnTo>
                  <a:lnTo>
                    <a:pt x="1042614" y="2696013"/>
                  </a:lnTo>
                  <a:lnTo>
                    <a:pt x="1009469" y="2732773"/>
                  </a:lnTo>
                  <a:lnTo>
                    <a:pt x="975890" y="2769035"/>
                  </a:lnTo>
                  <a:lnTo>
                    <a:pt x="941849" y="2804754"/>
                  </a:lnTo>
                  <a:lnTo>
                    <a:pt x="907323" y="2839890"/>
                  </a:lnTo>
                  <a:lnTo>
                    <a:pt x="872284" y="2874398"/>
                  </a:lnTo>
                  <a:lnTo>
                    <a:pt x="836706" y="2908237"/>
                  </a:lnTo>
                  <a:lnTo>
                    <a:pt x="800563" y="2941362"/>
                  </a:lnTo>
                  <a:lnTo>
                    <a:pt x="763829" y="2973732"/>
                  </a:lnTo>
                  <a:lnTo>
                    <a:pt x="726479" y="3005304"/>
                  </a:lnTo>
                  <a:lnTo>
                    <a:pt x="688486" y="3036034"/>
                  </a:lnTo>
                  <a:lnTo>
                    <a:pt x="649824" y="3065880"/>
                  </a:lnTo>
                  <a:lnTo>
                    <a:pt x="610466" y="3094799"/>
                  </a:lnTo>
                  <a:lnTo>
                    <a:pt x="570388" y="3122748"/>
                  </a:lnTo>
                  <a:lnTo>
                    <a:pt x="529562" y="3149685"/>
                  </a:lnTo>
                  <a:lnTo>
                    <a:pt x="487963" y="3175565"/>
                  </a:lnTo>
                  <a:lnTo>
                    <a:pt x="445565" y="3200348"/>
                  </a:lnTo>
                  <a:lnTo>
                    <a:pt x="402342" y="3223989"/>
                  </a:lnTo>
                  <a:lnTo>
                    <a:pt x="359593" y="3245458"/>
                  </a:lnTo>
                  <a:lnTo>
                    <a:pt x="315894" y="3265439"/>
                  </a:lnTo>
                  <a:lnTo>
                    <a:pt x="271333" y="3283905"/>
                  </a:lnTo>
                  <a:lnTo>
                    <a:pt x="226002" y="3300828"/>
                  </a:lnTo>
                  <a:lnTo>
                    <a:pt x="179989" y="3316182"/>
                  </a:lnTo>
                  <a:lnTo>
                    <a:pt x="133386" y="3329940"/>
                  </a:lnTo>
                  <a:lnTo>
                    <a:pt x="86282" y="3342074"/>
                  </a:lnTo>
                  <a:lnTo>
                    <a:pt x="38768" y="3352558"/>
                  </a:lnTo>
                  <a:lnTo>
                    <a:pt x="0" y="3359695"/>
                  </a:lnTo>
                  <a:lnTo>
                    <a:pt x="0" y="0"/>
                  </a:lnTo>
                  <a:lnTo>
                    <a:pt x="5146863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1779161" y="2825042"/>
            <a:ext cx="16509365" cy="7462520"/>
            <a:chOff x="1779161" y="2825042"/>
            <a:chExt cx="16509365" cy="7462520"/>
          </a:xfrm>
        </p:grpSpPr>
        <p:sp>
          <p:nvSpPr>
            <p:cNvPr id="7" name="object 7" descr=""/>
            <p:cNvSpPr/>
            <p:nvPr/>
          </p:nvSpPr>
          <p:spPr>
            <a:xfrm>
              <a:off x="12687053" y="5686965"/>
              <a:ext cx="5601335" cy="4600575"/>
            </a:xfrm>
            <a:custGeom>
              <a:avLst/>
              <a:gdLst/>
              <a:ahLst/>
              <a:cxnLst/>
              <a:rect l="l" t="t" r="r" b="b"/>
              <a:pathLst>
                <a:path w="5601334" h="4600575">
                  <a:moveTo>
                    <a:pt x="4554822" y="1328795"/>
                  </a:moveTo>
                  <a:lnTo>
                    <a:pt x="4574131" y="1275294"/>
                  </a:lnTo>
                  <a:lnTo>
                    <a:pt x="4593444" y="1222793"/>
                  </a:lnTo>
                  <a:lnTo>
                    <a:pt x="4590870" y="1229925"/>
                  </a:lnTo>
                  <a:lnTo>
                    <a:pt x="4624276" y="1142585"/>
                  </a:lnTo>
                  <a:lnTo>
                    <a:pt x="4642649" y="1096532"/>
                  </a:lnTo>
                  <a:lnTo>
                    <a:pt x="4661509" y="1050738"/>
                  </a:lnTo>
                  <a:lnTo>
                    <a:pt x="4680899" y="1005234"/>
                  </a:lnTo>
                  <a:lnTo>
                    <a:pt x="4700859" y="960051"/>
                  </a:lnTo>
                  <a:lnTo>
                    <a:pt x="4721432" y="915218"/>
                  </a:lnTo>
                  <a:lnTo>
                    <a:pt x="4742659" y="870765"/>
                  </a:lnTo>
                  <a:lnTo>
                    <a:pt x="4764583" y="826723"/>
                  </a:lnTo>
                  <a:lnTo>
                    <a:pt x="4787243" y="783121"/>
                  </a:lnTo>
                  <a:lnTo>
                    <a:pt x="4810684" y="739990"/>
                  </a:lnTo>
                  <a:lnTo>
                    <a:pt x="4834945" y="697360"/>
                  </a:lnTo>
                  <a:lnTo>
                    <a:pt x="4860069" y="655261"/>
                  </a:lnTo>
                  <a:lnTo>
                    <a:pt x="4886098" y="613723"/>
                  </a:lnTo>
                  <a:lnTo>
                    <a:pt x="4913073" y="572777"/>
                  </a:lnTo>
                  <a:lnTo>
                    <a:pt x="4941037" y="532451"/>
                  </a:lnTo>
                  <a:lnTo>
                    <a:pt x="4970029" y="492778"/>
                  </a:lnTo>
                  <a:lnTo>
                    <a:pt x="5000094" y="453786"/>
                  </a:lnTo>
                  <a:lnTo>
                    <a:pt x="5031271" y="415505"/>
                  </a:lnTo>
                  <a:lnTo>
                    <a:pt x="5063604" y="377967"/>
                  </a:lnTo>
                  <a:lnTo>
                    <a:pt x="5095159" y="343561"/>
                  </a:lnTo>
                  <a:lnTo>
                    <a:pt x="5128045" y="310070"/>
                  </a:lnTo>
                  <a:lnTo>
                    <a:pt x="5162199" y="277545"/>
                  </a:lnTo>
                  <a:lnTo>
                    <a:pt x="5197563" y="246040"/>
                  </a:lnTo>
                  <a:lnTo>
                    <a:pt x="5234073" y="215608"/>
                  </a:lnTo>
                  <a:lnTo>
                    <a:pt x="5271671" y="186299"/>
                  </a:lnTo>
                  <a:lnTo>
                    <a:pt x="5310294" y="158168"/>
                  </a:lnTo>
                  <a:lnTo>
                    <a:pt x="5349881" y="131266"/>
                  </a:lnTo>
                  <a:lnTo>
                    <a:pt x="5390373" y="105646"/>
                  </a:lnTo>
                  <a:lnTo>
                    <a:pt x="5431707" y="81361"/>
                  </a:lnTo>
                  <a:lnTo>
                    <a:pt x="5473823" y="58463"/>
                  </a:lnTo>
                  <a:lnTo>
                    <a:pt x="5516660" y="37005"/>
                  </a:lnTo>
                  <a:lnTo>
                    <a:pt x="5560157" y="17039"/>
                  </a:lnTo>
                  <a:lnTo>
                    <a:pt x="5600945" y="0"/>
                  </a:lnTo>
                  <a:lnTo>
                    <a:pt x="5600945" y="4600034"/>
                  </a:lnTo>
                  <a:lnTo>
                    <a:pt x="3384092" y="4600034"/>
                  </a:lnTo>
                  <a:lnTo>
                    <a:pt x="4361477" y="1891913"/>
                  </a:lnTo>
                  <a:lnTo>
                    <a:pt x="4376732" y="1849209"/>
                  </a:lnTo>
                  <a:lnTo>
                    <a:pt x="4391923" y="1805924"/>
                  </a:lnTo>
                  <a:lnTo>
                    <a:pt x="4521363" y="1424342"/>
                  </a:lnTo>
                  <a:lnTo>
                    <a:pt x="4521161" y="1424903"/>
                  </a:lnTo>
                  <a:lnTo>
                    <a:pt x="4554822" y="1328795"/>
                  </a:lnTo>
                  <a:close/>
                </a:path>
                <a:path w="5601334" h="4600575">
                  <a:moveTo>
                    <a:pt x="0" y="4600034"/>
                  </a:moveTo>
                  <a:lnTo>
                    <a:pt x="26170" y="4563276"/>
                  </a:lnTo>
                  <a:lnTo>
                    <a:pt x="55082" y="4524261"/>
                  </a:lnTo>
                  <a:lnTo>
                    <a:pt x="84720" y="4485841"/>
                  </a:lnTo>
                  <a:lnTo>
                    <a:pt x="115083" y="4448038"/>
                  </a:lnTo>
                  <a:lnTo>
                    <a:pt x="146174" y="4410870"/>
                  </a:lnTo>
                  <a:lnTo>
                    <a:pt x="177993" y="4374357"/>
                  </a:lnTo>
                  <a:lnTo>
                    <a:pt x="210540" y="4338519"/>
                  </a:lnTo>
                  <a:lnTo>
                    <a:pt x="243818" y="4303376"/>
                  </a:lnTo>
                  <a:lnTo>
                    <a:pt x="277826" y="4268948"/>
                  </a:lnTo>
                  <a:lnTo>
                    <a:pt x="312566" y="4235255"/>
                  </a:lnTo>
                  <a:lnTo>
                    <a:pt x="348038" y="4202316"/>
                  </a:lnTo>
                  <a:lnTo>
                    <a:pt x="384244" y="4170152"/>
                  </a:lnTo>
                  <a:lnTo>
                    <a:pt x="421184" y="4138782"/>
                  </a:lnTo>
                  <a:lnTo>
                    <a:pt x="458860" y="4108227"/>
                  </a:lnTo>
                  <a:lnTo>
                    <a:pt x="497271" y="4078505"/>
                  </a:lnTo>
                  <a:lnTo>
                    <a:pt x="536420" y="4049638"/>
                  </a:lnTo>
                  <a:lnTo>
                    <a:pt x="576307" y="4021644"/>
                  </a:lnTo>
                  <a:lnTo>
                    <a:pt x="616933" y="3994544"/>
                  </a:lnTo>
                  <a:lnTo>
                    <a:pt x="658298" y="3968357"/>
                  </a:lnTo>
                  <a:lnTo>
                    <a:pt x="700405" y="3943104"/>
                  </a:lnTo>
                  <a:lnTo>
                    <a:pt x="743252" y="3918804"/>
                  </a:lnTo>
                  <a:lnTo>
                    <a:pt x="786843" y="3895477"/>
                  </a:lnTo>
                  <a:lnTo>
                    <a:pt x="828931" y="3874216"/>
                  </a:lnTo>
                  <a:lnTo>
                    <a:pt x="871478" y="3853894"/>
                  </a:lnTo>
                  <a:lnTo>
                    <a:pt x="914464" y="3834477"/>
                  </a:lnTo>
                  <a:lnTo>
                    <a:pt x="957874" y="3815931"/>
                  </a:lnTo>
                  <a:lnTo>
                    <a:pt x="1001688" y="3798221"/>
                  </a:lnTo>
                  <a:lnTo>
                    <a:pt x="1045890" y="3781314"/>
                  </a:lnTo>
                  <a:lnTo>
                    <a:pt x="1090461" y="3765175"/>
                  </a:lnTo>
                  <a:lnTo>
                    <a:pt x="1135384" y="3749772"/>
                  </a:lnTo>
                  <a:lnTo>
                    <a:pt x="1180641" y="3735068"/>
                  </a:lnTo>
                  <a:lnTo>
                    <a:pt x="1226215" y="3721031"/>
                  </a:lnTo>
                  <a:lnTo>
                    <a:pt x="1272087" y="3707627"/>
                  </a:lnTo>
                  <a:lnTo>
                    <a:pt x="1318241" y="3694820"/>
                  </a:lnTo>
                  <a:lnTo>
                    <a:pt x="1364658" y="3682578"/>
                  </a:lnTo>
                  <a:lnTo>
                    <a:pt x="1411322" y="3670867"/>
                  </a:lnTo>
                  <a:lnTo>
                    <a:pt x="1458213" y="3659651"/>
                  </a:lnTo>
                  <a:lnTo>
                    <a:pt x="1505315" y="3648897"/>
                  </a:lnTo>
                  <a:lnTo>
                    <a:pt x="1552609" y="3638572"/>
                  </a:lnTo>
                  <a:lnTo>
                    <a:pt x="1600079" y="3628641"/>
                  </a:lnTo>
                  <a:lnTo>
                    <a:pt x="1647706" y="3619069"/>
                  </a:lnTo>
                  <a:lnTo>
                    <a:pt x="1695473" y="3609823"/>
                  </a:lnTo>
                  <a:lnTo>
                    <a:pt x="1743362" y="3600869"/>
                  </a:lnTo>
                  <a:lnTo>
                    <a:pt x="1791355" y="3592173"/>
                  </a:lnTo>
                  <a:lnTo>
                    <a:pt x="1839436" y="3583701"/>
                  </a:lnTo>
                  <a:lnTo>
                    <a:pt x="1887585" y="3575418"/>
                  </a:lnTo>
                  <a:lnTo>
                    <a:pt x="1935785" y="3567291"/>
                  </a:lnTo>
                  <a:lnTo>
                    <a:pt x="2273143" y="3511895"/>
                  </a:lnTo>
                  <a:lnTo>
                    <a:pt x="2321119" y="3503786"/>
                  </a:lnTo>
                  <a:lnTo>
                    <a:pt x="2368986" y="3495527"/>
                  </a:lnTo>
                  <a:lnTo>
                    <a:pt x="2416728" y="3487082"/>
                  </a:lnTo>
                  <a:lnTo>
                    <a:pt x="2464327" y="3478418"/>
                  </a:lnTo>
                  <a:lnTo>
                    <a:pt x="2511766" y="3469502"/>
                  </a:lnTo>
                  <a:lnTo>
                    <a:pt x="2559026" y="3460298"/>
                  </a:lnTo>
                  <a:lnTo>
                    <a:pt x="2606090" y="3450772"/>
                  </a:lnTo>
                  <a:lnTo>
                    <a:pt x="2652940" y="3440892"/>
                  </a:lnTo>
                  <a:lnTo>
                    <a:pt x="2699558" y="3430622"/>
                  </a:lnTo>
                  <a:lnTo>
                    <a:pt x="2745928" y="3419929"/>
                  </a:lnTo>
                  <a:lnTo>
                    <a:pt x="2792030" y="3408778"/>
                  </a:lnTo>
                  <a:lnTo>
                    <a:pt x="2837849" y="3397136"/>
                  </a:lnTo>
                  <a:lnTo>
                    <a:pt x="2883365" y="3384968"/>
                  </a:lnTo>
                  <a:lnTo>
                    <a:pt x="2928561" y="3372241"/>
                  </a:lnTo>
                  <a:lnTo>
                    <a:pt x="2973419" y="3358919"/>
                  </a:lnTo>
                  <a:lnTo>
                    <a:pt x="3017923" y="3344971"/>
                  </a:lnTo>
                  <a:lnTo>
                    <a:pt x="3062053" y="3330360"/>
                  </a:lnTo>
                  <a:lnTo>
                    <a:pt x="3105794" y="3315053"/>
                  </a:lnTo>
                  <a:lnTo>
                    <a:pt x="3149125" y="3299017"/>
                  </a:lnTo>
                  <a:lnTo>
                    <a:pt x="3192031" y="3282216"/>
                  </a:lnTo>
                  <a:lnTo>
                    <a:pt x="3234494" y="3264618"/>
                  </a:lnTo>
                  <a:lnTo>
                    <a:pt x="3276495" y="3246187"/>
                  </a:lnTo>
                  <a:lnTo>
                    <a:pt x="3318017" y="3226891"/>
                  </a:lnTo>
                  <a:lnTo>
                    <a:pt x="3359042" y="3206694"/>
                  </a:lnTo>
                  <a:lnTo>
                    <a:pt x="3399554" y="3185563"/>
                  </a:lnTo>
                  <a:lnTo>
                    <a:pt x="3439533" y="3163463"/>
                  </a:lnTo>
                  <a:lnTo>
                    <a:pt x="3478962" y="3140361"/>
                  </a:lnTo>
                  <a:lnTo>
                    <a:pt x="3517825" y="3116223"/>
                  </a:lnTo>
                  <a:lnTo>
                    <a:pt x="3556102" y="3091014"/>
                  </a:lnTo>
                  <a:lnTo>
                    <a:pt x="3593777" y="3064701"/>
                  </a:lnTo>
                  <a:lnTo>
                    <a:pt x="3630831" y="3037249"/>
                  </a:lnTo>
                  <a:lnTo>
                    <a:pt x="3667247" y="3008624"/>
                  </a:lnTo>
                  <a:lnTo>
                    <a:pt x="3703008" y="2978793"/>
                  </a:lnTo>
                  <a:lnTo>
                    <a:pt x="3740199" y="2945772"/>
                  </a:lnTo>
                  <a:lnTo>
                    <a:pt x="3776155" y="2911746"/>
                  </a:lnTo>
                  <a:lnTo>
                    <a:pt x="3810910" y="2876752"/>
                  </a:lnTo>
                  <a:lnTo>
                    <a:pt x="3844501" y="2840828"/>
                  </a:lnTo>
                  <a:lnTo>
                    <a:pt x="3876963" y="2804012"/>
                  </a:lnTo>
                  <a:lnTo>
                    <a:pt x="3908332" y="2766341"/>
                  </a:lnTo>
                  <a:lnTo>
                    <a:pt x="3938645" y="2727854"/>
                  </a:lnTo>
                  <a:lnTo>
                    <a:pt x="3967936" y="2688589"/>
                  </a:lnTo>
                  <a:lnTo>
                    <a:pt x="3996242" y="2648583"/>
                  </a:lnTo>
                  <a:lnTo>
                    <a:pt x="4023599" y="2607875"/>
                  </a:lnTo>
                  <a:lnTo>
                    <a:pt x="4050043" y="2566502"/>
                  </a:lnTo>
                  <a:lnTo>
                    <a:pt x="4075609" y="2524502"/>
                  </a:lnTo>
                  <a:lnTo>
                    <a:pt x="4100333" y="2481913"/>
                  </a:lnTo>
                  <a:lnTo>
                    <a:pt x="4124252" y="2438773"/>
                  </a:lnTo>
                  <a:lnTo>
                    <a:pt x="4147401" y="2395120"/>
                  </a:lnTo>
                  <a:lnTo>
                    <a:pt x="4169815" y="2350992"/>
                  </a:lnTo>
                  <a:lnTo>
                    <a:pt x="4191532" y="2306427"/>
                  </a:lnTo>
                  <a:lnTo>
                    <a:pt x="4212586" y="2261462"/>
                  </a:lnTo>
                  <a:lnTo>
                    <a:pt x="4233013" y="2216135"/>
                  </a:lnTo>
                  <a:lnTo>
                    <a:pt x="4253067" y="2169987"/>
                  </a:lnTo>
                  <a:lnTo>
                    <a:pt x="4272132" y="2124550"/>
                  </a:lnTo>
                  <a:lnTo>
                    <a:pt x="4290896" y="2078367"/>
                  </a:lnTo>
                  <a:lnTo>
                    <a:pt x="4329373" y="1979236"/>
                  </a:lnTo>
                  <a:lnTo>
                    <a:pt x="4361477" y="1891913"/>
                  </a:lnTo>
                  <a:lnTo>
                    <a:pt x="3384092" y="4600034"/>
                  </a:lnTo>
                  <a:lnTo>
                    <a:pt x="0" y="4600034"/>
                  </a:lnTo>
                  <a:close/>
                </a:path>
              </a:pathLst>
            </a:custGeom>
            <a:solidFill>
              <a:srgbClr val="2D789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13906725" y="6921097"/>
              <a:ext cx="4381500" cy="3366135"/>
            </a:xfrm>
            <a:custGeom>
              <a:avLst/>
              <a:gdLst/>
              <a:ahLst/>
              <a:cxnLst/>
              <a:rect l="l" t="t" r="r" b="b"/>
              <a:pathLst>
                <a:path w="4381500" h="3366134">
                  <a:moveTo>
                    <a:pt x="4381273" y="0"/>
                  </a:moveTo>
                  <a:lnTo>
                    <a:pt x="4381273" y="3365902"/>
                  </a:lnTo>
                  <a:lnTo>
                    <a:pt x="0" y="3365902"/>
                  </a:lnTo>
                  <a:lnTo>
                    <a:pt x="5354" y="3358017"/>
                  </a:lnTo>
                  <a:lnTo>
                    <a:pt x="34175" y="3318565"/>
                  </a:lnTo>
                  <a:lnTo>
                    <a:pt x="64372" y="3280112"/>
                  </a:lnTo>
                  <a:lnTo>
                    <a:pt x="95939" y="3242709"/>
                  </a:lnTo>
                  <a:lnTo>
                    <a:pt x="128867" y="3206404"/>
                  </a:lnTo>
                  <a:lnTo>
                    <a:pt x="163156" y="3171201"/>
                  </a:lnTo>
                  <a:lnTo>
                    <a:pt x="198428" y="3137310"/>
                  </a:lnTo>
                  <a:lnTo>
                    <a:pt x="234653" y="3104711"/>
                  </a:lnTo>
                  <a:lnTo>
                    <a:pt x="271797" y="3073384"/>
                  </a:lnTo>
                  <a:lnTo>
                    <a:pt x="309828" y="3043311"/>
                  </a:lnTo>
                  <a:lnTo>
                    <a:pt x="348714" y="3014471"/>
                  </a:lnTo>
                  <a:lnTo>
                    <a:pt x="388423" y="2986845"/>
                  </a:lnTo>
                  <a:lnTo>
                    <a:pt x="428922" y="2960414"/>
                  </a:lnTo>
                  <a:lnTo>
                    <a:pt x="470179" y="2935158"/>
                  </a:lnTo>
                  <a:lnTo>
                    <a:pt x="512161" y="2911058"/>
                  </a:lnTo>
                  <a:lnTo>
                    <a:pt x="554838" y="2888094"/>
                  </a:lnTo>
                  <a:lnTo>
                    <a:pt x="598175" y="2866246"/>
                  </a:lnTo>
                  <a:lnTo>
                    <a:pt x="642141" y="2845496"/>
                  </a:lnTo>
                  <a:lnTo>
                    <a:pt x="686703" y="2825824"/>
                  </a:lnTo>
                  <a:lnTo>
                    <a:pt x="731830" y="2807210"/>
                  </a:lnTo>
                  <a:lnTo>
                    <a:pt x="777489" y="2789635"/>
                  </a:lnTo>
                  <a:lnTo>
                    <a:pt x="823647" y="2773079"/>
                  </a:lnTo>
                  <a:lnTo>
                    <a:pt x="870273" y="2757523"/>
                  </a:lnTo>
                  <a:lnTo>
                    <a:pt x="917333" y="2742947"/>
                  </a:lnTo>
                  <a:lnTo>
                    <a:pt x="964796" y="2729332"/>
                  </a:lnTo>
                  <a:lnTo>
                    <a:pt x="1012630" y="2716659"/>
                  </a:lnTo>
                  <a:lnTo>
                    <a:pt x="1060802" y="2704907"/>
                  </a:lnTo>
                  <a:lnTo>
                    <a:pt x="1109279" y="2694058"/>
                  </a:lnTo>
                  <a:lnTo>
                    <a:pt x="1158030" y="2684092"/>
                  </a:lnTo>
                  <a:lnTo>
                    <a:pt x="1207022" y="2674989"/>
                  </a:lnTo>
                  <a:lnTo>
                    <a:pt x="1256223" y="2666730"/>
                  </a:lnTo>
                  <a:lnTo>
                    <a:pt x="1305601" y="2659296"/>
                  </a:lnTo>
                  <a:lnTo>
                    <a:pt x="1355123" y="2652667"/>
                  </a:lnTo>
                  <a:lnTo>
                    <a:pt x="1404757" y="2646823"/>
                  </a:lnTo>
                  <a:lnTo>
                    <a:pt x="1454470" y="2641746"/>
                  </a:lnTo>
                  <a:lnTo>
                    <a:pt x="1504231" y="2637415"/>
                  </a:lnTo>
                  <a:lnTo>
                    <a:pt x="1554007" y="2633811"/>
                  </a:lnTo>
                  <a:lnTo>
                    <a:pt x="1603766" y="2630915"/>
                  </a:lnTo>
                  <a:lnTo>
                    <a:pt x="1653475" y="2628707"/>
                  </a:lnTo>
                  <a:lnTo>
                    <a:pt x="1703102" y="2627167"/>
                  </a:lnTo>
                  <a:lnTo>
                    <a:pt x="1752615" y="2626277"/>
                  </a:lnTo>
                  <a:lnTo>
                    <a:pt x="1801982" y="2626016"/>
                  </a:lnTo>
                  <a:lnTo>
                    <a:pt x="1851798" y="2626219"/>
                  </a:lnTo>
                  <a:lnTo>
                    <a:pt x="1901797" y="2626790"/>
                  </a:lnTo>
                  <a:lnTo>
                    <a:pt x="1951944" y="2627623"/>
                  </a:lnTo>
                  <a:lnTo>
                    <a:pt x="2102946" y="2630620"/>
                  </a:lnTo>
                  <a:lnTo>
                    <a:pt x="2153357" y="2631428"/>
                  </a:lnTo>
                  <a:lnTo>
                    <a:pt x="2203751" y="2631962"/>
                  </a:lnTo>
                  <a:lnTo>
                    <a:pt x="2254095" y="2632115"/>
                  </a:lnTo>
                  <a:lnTo>
                    <a:pt x="2304356" y="2631779"/>
                  </a:lnTo>
                  <a:lnTo>
                    <a:pt x="2354501" y="2630848"/>
                  </a:lnTo>
                  <a:lnTo>
                    <a:pt x="2404497" y="2629214"/>
                  </a:lnTo>
                  <a:lnTo>
                    <a:pt x="2454310" y="2626769"/>
                  </a:lnTo>
                  <a:lnTo>
                    <a:pt x="2503908" y="2623408"/>
                  </a:lnTo>
                  <a:lnTo>
                    <a:pt x="2553257" y="2619022"/>
                  </a:lnTo>
                  <a:lnTo>
                    <a:pt x="2602325" y="2613505"/>
                  </a:lnTo>
                  <a:lnTo>
                    <a:pt x="2651078" y="2606750"/>
                  </a:lnTo>
                  <a:lnTo>
                    <a:pt x="2699483" y="2598648"/>
                  </a:lnTo>
                  <a:lnTo>
                    <a:pt x="2747506" y="2589094"/>
                  </a:lnTo>
                  <a:lnTo>
                    <a:pt x="2795116" y="2577979"/>
                  </a:lnTo>
                  <a:lnTo>
                    <a:pt x="2842279" y="2565197"/>
                  </a:lnTo>
                  <a:lnTo>
                    <a:pt x="2888961" y="2550641"/>
                  </a:lnTo>
                  <a:lnTo>
                    <a:pt x="2935130" y="2534203"/>
                  </a:lnTo>
                  <a:lnTo>
                    <a:pt x="2980752" y="2515776"/>
                  </a:lnTo>
                  <a:lnTo>
                    <a:pt x="3025795" y="2495253"/>
                  </a:lnTo>
                  <a:lnTo>
                    <a:pt x="3069238" y="2473007"/>
                  </a:lnTo>
                  <a:lnTo>
                    <a:pt x="3111374" y="2449007"/>
                  </a:lnTo>
                  <a:lnTo>
                    <a:pt x="3152227" y="2423319"/>
                  </a:lnTo>
                  <a:lnTo>
                    <a:pt x="3191819" y="2396007"/>
                  </a:lnTo>
                  <a:lnTo>
                    <a:pt x="3230175" y="2367138"/>
                  </a:lnTo>
                  <a:lnTo>
                    <a:pt x="3267317" y="2336776"/>
                  </a:lnTo>
                  <a:lnTo>
                    <a:pt x="3303270" y="2304988"/>
                  </a:lnTo>
                  <a:lnTo>
                    <a:pt x="3338056" y="2271839"/>
                  </a:lnTo>
                  <a:lnTo>
                    <a:pt x="3371700" y="2237394"/>
                  </a:lnTo>
                  <a:lnTo>
                    <a:pt x="3404223" y="2201719"/>
                  </a:lnTo>
                  <a:lnTo>
                    <a:pt x="3435651" y="2164879"/>
                  </a:lnTo>
                  <a:lnTo>
                    <a:pt x="3466006" y="2126941"/>
                  </a:lnTo>
                  <a:lnTo>
                    <a:pt x="3495312" y="2087968"/>
                  </a:lnTo>
                  <a:lnTo>
                    <a:pt x="3523592" y="2048028"/>
                  </a:lnTo>
                  <a:lnTo>
                    <a:pt x="3550869" y="2007185"/>
                  </a:lnTo>
                  <a:lnTo>
                    <a:pt x="3577168" y="1965505"/>
                  </a:lnTo>
                  <a:lnTo>
                    <a:pt x="3602511" y="1923054"/>
                  </a:lnTo>
                  <a:lnTo>
                    <a:pt x="3626922" y="1879897"/>
                  </a:lnTo>
                  <a:lnTo>
                    <a:pt x="3650424" y="1836099"/>
                  </a:lnTo>
                  <a:lnTo>
                    <a:pt x="3673041" y="1791725"/>
                  </a:lnTo>
                  <a:lnTo>
                    <a:pt x="3694797" y="1746843"/>
                  </a:lnTo>
                  <a:lnTo>
                    <a:pt x="3715713" y="1701516"/>
                  </a:lnTo>
                  <a:lnTo>
                    <a:pt x="3735815" y="1655811"/>
                  </a:lnTo>
                  <a:lnTo>
                    <a:pt x="3755126" y="1609793"/>
                  </a:lnTo>
                  <a:lnTo>
                    <a:pt x="3773668" y="1563528"/>
                  </a:lnTo>
                  <a:lnTo>
                    <a:pt x="3791466" y="1517080"/>
                  </a:lnTo>
                  <a:lnTo>
                    <a:pt x="3808543" y="1470516"/>
                  </a:lnTo>
                  <a:lnTo>
                    <a:pt x="3824922" y="1423901"/>
                  </a:lnTo>
                  <a:lnTo>
                    <a:pt x="3840626" y="1377300"/>
                  </a:lnTo>
                  <a:lnTo>
                    <a:pt x="3982929" y="932937"/>
                  </a:lnTo>
                  <a:lnTo>
                    <a:pt x="4012555" y="842975"/>
                  </a:lnTo>
                  <a:lnTo>
                    <a:pt x="4043031" y="753169"/>
                  </a:lnTo>
                  <a:lnTo>
                    <a:pt x="4058650" y="708394"/>
                  </a:lnTo>
                  <a:lnTo>
                    <a:pt x="4074556" y="663741"/>
                  </a:lnTo>
                  <a:lnTo>
                    <a:pt x="4090774" y="619238"/>
                  </a:lnTo>
                  <a:lnTo>
                    <a:pt x="4107328" y="574912"/>
                  </a:lnTo>
                  <a:lnTo>
                    <a:pt x="4124243" y="530792"/>
                  </a:lnTo>
                  <a:lnTo>
                    <a:pt x="4141544" y="486906"/>
                  </a:lnTo>
                  <a:lnTo>
                    <a:pt x="4159256" y="443280"/>
                  </a:lnTo>
                  <a:lnTo>
                    <a:pt x="4177404" y="399944"/>
                  </a:lnTo>
                  <a:lnTo>
                    <a:pt x="4196012" y="356924"/>
                  </a:lnTo>
                  <a:lnTo>
                    <a:pt x="4215104" y="314248"/>
                  </a:lnTo>
                  <a:lnTo>
                    <a:pt x="4234707" y="271945"/>
                  </a:lnTo>
                  <a:lnTo>
                    <a:pt x="4254844" y="230041"/>
                  </a:lnTo>
                  <a:lnTo>
                    <a:pt x="4275540" y="188565"/>
                  </a:lnTo>
                  <a:lnTo>
                    <a:pt x="4296821" y="147545"/>
                  </a:lnTo>
                  <a:lnTo>
                    <a:pt x="4318710" y="107008"/>
                  </a:lnTo>
                  <a:lnTo>
                    <a:pt x="4341233" y="66982"/>
                  </a:lnTo>
                  <a:lnTo>
                    <a:pt x="4364414" y="27495"/>
                  </a:lnTo>
                  <a:lnTo>
                    <a:pt x="4381273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79161" y="2825042"/>
              <a:ext cx="14544674" cy="6924674"/>
            </a:xfrm>
            <a:prstGeom prst="rect">
              <a:avLst/>
            </a:prstGeom>
          </p:spPr>
        </p:pic>
      </p:grpSp>
      <p:pic>
        <p:nvPicPr>
          <p:cNvPr id="10" name="object 10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758054" y="179940"/>
            <a:ext cx="3140667" cy="2348962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3896054" y="1915615"/>
            <a:ext cx="1804035" cy="6045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PAGE</a:t>
            </a:r>
            <a:r>
              <a:rPr dirty="0" spc="-170"/>
              <a:t> </a:t>
            </a:r>
            <a:r>
              <a:rPr dirty="0" spc="95"/>
              <a:t>2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BECE8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-1" y="0"/>
            <a:ext cx="5045710" cy="3775075"/>
            <a:chOff x="-1" y="0"/>
            <a:chExt cx="5045710" cy="3775075"/>
          </a:xfrm>
        </p:grpSpPr>
        <p:sp>
          <p:nvSpPr>
            <p:cNvPr id="4" name="object 4" descr=""/>
            <p:cNvSpPr/>
            <p:nvPr/>
          </p:nvSpPr>
          <p:spPr>
            <a:xfrm>
              <a:off x="-1" y="0"/>
              <a:ext cx="5045710" cy="3775075"/>
            </a:xfrm>
            <a:custGeom>
              <a:avLst/>
              <a:gdLst/>
              <a:ahLst/>
              <a:cxnLst/>
              <a:rect l="l" t="t" r="r" b="b"/>
              <a:pathLst>
                <a:path w="5045710" h="3775075">
                  <a:moveTo>
                    <a:pt x="452197" y="2955379"/>
                  </a:moveTo>
                  <a:lnTo>
                    <a:pt x="430627" y="3008008"/>
                  </a:lnTo>
                  <a:lnTo>
                    <a:pt x="409096" y="3059639"/>
                  </a:lnTo>
                  <a:lnTo>
                    <a:pt x="411972" y="3052623"/>
                  </a:lnTo>
                  <a:lnTo>
                    <a:pt x="374877" y="3138461"/>
                  </a:lnTo>
                  <a:lnTo>
                    <a:pt x="354559" y="3183691"/>
                  </a:lnTo>
                  <a:lnTo>
                    <a:pt x="333765" y="3228639"/>
                  </a:lnTo>
                  <a:lnTo>
                    <a:pt x="312455" y="3273276"/>
                  </a:lnTo>
                  <a:lnTo>
                    <a:pt x="290589" y="3317568"/>
                  </a:lnTo>
                  <a:lnTo>
                    <a:pt x="268125" y="3361485"/>
                  </a:lnTo>
                  <a:lnTo>
                    <a:pt x="245024" y="3404993"/>
                  </a:lnTo>
                  <a:lnTo>
                    <a:pt x="221245" y="3448062"/>
                  </a:lnTo>
                  <a:lnTo>
                    <a:pt x="196748" y="3490659"/>
                  </a:lnTo>
                  <a:lnTo>
                    <a:pt x="171492" y="3532752"/>
                  </a:lnTo>
                  <a:lnTo>
                    <a:pt x="145437" y="3574310"/>
                  </a:lnTo>
                  <a:lnTo>
                    <a:pt x="118543" y="3615301"/>
                  </a:lnTo>
                  <a:lnTo>
                    <a:pt x="90768" y="3655693"/>
                  </a:lnTo>
                  <a:lnTo>
                    <a:pt x="62074" y="3695454"/>
                  </a:lnTo>
                  <a:lnTo>
                    <a:pt x="32419" y="3734551"/>
                  </a:lnTo>
                  <a:lnTo>
                    <a:pt x="1763" y="3772954"/>
                  </a:lnTo>
                  <a:lnTo>
                    <a:pt x="0" y="3775050"/>
                  </a:lnTo>
                  <a:lnTo>
                    <a:pt x="0" y="0"/>
                  </a:lnTo>
                  <a:lnTo>
                    <a:pt x="1653379" y="0"/>
                  </a:lnTo>
                  <a:lnTo>
                    <a:pt x="669349" y="2401005"/>
                  </a:lnTo>
                  <a:lnTo>
                    <a:pt x="652289" y="2443020"/>
                  </a:lnTo>
                  <a:lnTo>
                    <a:pt x="635269" y="2485620"/>
                  </a:lnTo>
                  <a:lnTo>
                    <a:pt x="489695" y="2861343"/>
                  </a:lnTo>
                  <a:lnTo>
                    <a:pt x="489921" y="2860791"/>
                  </a:lnTo>
                  <a:lnTo>
                    <a:pt x="452197" y="2955379"/>
                  </a:lnTo>
                  <a:close/>
                </a:path>
                <a:path w="5045710" h="3775075">
                  <a:moveTo>
                    <a:pt x="5045312" y="0"/>
                  </a:moveTo>
                  <a:lnTo>
                    <a:pt x="4988105" y="63855"/>
                  </a:lnTo>
                  <a:lnTo>
                    <a:pt x="4954760" y="98980"/>
                  </a:lnTo>
                  <a:lnTo>
                    <a:pt x="4920716" y="133399"/>
                  </a:lnTo>
                  <a:lnTo>
                    <a:pt x="4885972" y="167092"/>
                  </a:lnTo>
                  <a:lnTo>
                    <a:pt x="4850528" y="200041"/>
                  </a:lnTo>
                  <a:lnTo>
                    <a:pt x="4814385" y="232224"/>
                  </a:lnTo>
                  <a:lnTo>
                    <a:pt x="4777542" y="263622"/>
                  </a:lnTo>
                  <a:lnTo>
                    <a:pt x="4739999" y="294215"/>
                  </a:lnTo>
                  <a:lnTo>
                    <a:pt x="4701756" y="323983"/>
                  </a:lnTo>
                  <a:lnTo>
                    <a:pt x="4662814" y="352906"/>
                  </a:lnTo>
                  <a:lnTo>
                    <a:pt x="4623171" y="380965"/>
                  </a:lnTo>
                  <a:lnTo>
                    <a:pt x="4582828" y="408139"/>
                  </a:lnTo>
                  <a:lnTo>
                    <a:pt x="4541786" y="434409"/>
                  </a:lnTo>
                  <a:lnTo>
                    <a:pt x="4500043" y="459754"/>
                  </a:lnTo>
                  <a:lnTo>
                    <a:pt x="4457599" y="484155"/>
                  </a:lnTo>
                  <a:lnTo>
                    <a:pt x="4414456" y="507592"/>
                  </a:lnTo>
                  <a:lnTo>
                    <a:pt x="4370612" y="530046"/>
                  </a:lnTo>
                  <a:lnTo>
                    <a:pt x="4326068" y="551495"/>
                  </a:lnTo>
                  <a:lnTo>
                    <a:pt x="4283112" y="570944"/>
                  </a:lnTo>
                  <a:lnTo>
                    <a:pt x="4239739" y="589436"/>
                  </a:lnTo>
                  <a:lnTo>
                    <a:pt x="4195964" y="607005"/>
                  </a:lnTo>
                  <a:lnTo>
                    <a:pt x="4151804" y="623685"/>
                  </a:lnTo>
                  <a:lnTo>
                    <a:pt x="4107275" y="639513"/>
                  </a:lnTo>
                  <a:lnTo>
                    <a:pt x="4062394" y="654522"/>
                  </a:lnTo>
                  <a:lnTo>
                    <a:pt x="4017176" y="668748"/>
                  </a:lnTo>
                  <a:lnTo>
                    <a:pt x="3971638" y="682225"/>
                  </a:lnTo>
                  <a:lnTo>
                    <a:pt x="3925795" y="694987"/>
                  </a:lnTo>
                  <a:lnTo>
                    <a:pt x="3879665" y="707071"/>
                  </a:lnTo>
                  <a:lnTo>
                    <a:pt x="3833263" y="718510"/>
                  </a:lnTo>
                  <a:lnTo>
                    <a:pt x="3786606" y="729339"/>
                  </a:lnTo>
                  <a:lnTo>
                    <a:pt x="3739709" y="739593"/>
                  </a:lnTo>
                  <a:lnTo>
                    <a:pt x="3692590" y="749306"/>
                  </a:lnTo>
                  <a:lnTo>
                    <a:pt x="3645263" y="758515"/>
                  </a:lnTo>
                  <a:lnTo>
                    <a:pt x="3597746" y="767253"/>
                  </a:lnTo>
                  <a:lnTo>
                    <a:pt x="3550055" y="775555"/>
                  </a:lnTo>
                  <a:lnTo>
                    <a:pt x="3502205" y="783456"/>
                  </a:lnTo>
                  <a:lnTo>
                    <a:pt x="3454214" y="790990"/>
                  </a:lnTo>
                  <a:lnTo>
                    <a:pt x="3406097" y="798193"/>
                  </a:lnTo>
                  <a:lnTo>
                    <a:pt x="3357870" y="805099"/>
                  </a:lnTo>
                  <a:lnTo>
                    <a:pt x="3309549" y="811744"/>
                  </a:lnTo>
                  <a:lnTo>
                    <a:pt x="3261152" y="818161"/>
                  </a:lnTo>
                  <a:lnTo>
                    <a:pt x="3212694" y="824386"/>
                  </a:lnTo>
                  <a:lnTo>
                    <a:pt x="3164191" y="830453"/>
                  </a:lnTo>
                  <a:lnTo>
                    <a:pt x="2824780" y="871431"/>
                  </a:lnTo>
                  <a:lnTo>
                    <a:pt x="2776503" y="877489"/>
                  </a:lnTo>
                  <a:lnTo>
                    <a:pt x="2728327" y="883702"/>
                  </a:lnTo>
                  <a:lnTo>
                    <a:pt x="2680268" y="890106"/>
                  </a:lnTo>
                  <a:lnTo>
                    <a:pt x="2632343" y="896735"/>
                  </a:lnTo>
                  <a:lnTo>
                    <a:pt x="2584568" y="903623"/>
                  </a:lnTo>
                  <a:lnTo>
                    <a:pt x="2536959" y="910806"/>
                  </a:lnTo>
                  <a:lnTo>
                    <a:pt x="2489532" y="918318"/>
                  </a:lnTo>
                  <a:lnTo>
                    <a:pt x="2442304" y="926195"/>
                  </a:lnTo>
                  <a:lnTo>
                    <a:pt x="2395290" y="934470"/>
                  </a:lnTo>
                  <a:lnTo>
                    <a:pt x="2348508" y="943179"/>
                  </a:lnTo>
                  <a:lnTo>
                    <a:pt x="2301972" y="952356"/>
                  </a:lnTo>
                  <a:lnTo>
                    <a:pt x="2255699" y="962036"/>
                  </a:lnTo>
                  <a:lnTo>
                    <a:pt x="2209706" y="972255"/>
                  </a:lnTo>
                  <a:lnTo>
                    <a:pt x="2164009" y="983046"/>
                  </a:lnTo>
                  <a:lnTo>
                    <a:pt x="2118624" y="994444"/>
                  </a:lnTo>
                  <a:lnTo>
                    <a:pt x="2073567" y="1006485"/>
                  </a:lnTo>
                  <a:lnTo>
                    <a:pt x="2028854" y="1019203"/>
                  </a:lnTo>
                  <a:lnTo>
                    <a:pt x="1984502" y="1032633"/>
                  </a:lnTo>
                  <a:lnTo>
                    <a:pt x="1940526" y="1046809"/>
                  </a:lnTo>
                  <a:lnTo>
                    <a:pt x="1896944" y="1061767"/>
                  </a:lnTo>
                  <a:lnTo>
                    <a:pt x="1853771" y="1077541"/>
                  </a:lnTo>
                  <a:lnTo>
                    <a:pt x="1811023" y="1094167"/>
                  </a:lnTo>
                  <a:lnTo>
                    <a:pt x="1768716" y="1111677"/>
                  </a:lnTo>
                  <a:lnTo>
                    <a:pt x="1726868" y="1130109"/>
                  </a:lnTo>
                  <a:lnTo>
                    <a:pt x="1685494" y="1149496"/>
                  </a:lnTo>
                  <a:lnTo>
                    <a:pt x="1644609" y="1169872"/>
                  </a:lnTo>
                  <a:lnTo>
                    <a:pt x="1604232" y="1191274"/>
                  </a:lnTo>
                  <a:lnTo>
                    <a:pt x="1564377" y="1213735"/>
                  </a:lnTo>
                  <a:lnTo>
                    <a:pt x="1525061" y="1237291"/>
                  </a:lnTo>
                  <a:lnTo>
                    <a:pt x="1486299" y="1261976"/>
                  </a:lnTo>
                  <a:lnTo>
                    <a:pt x="1448110" y="1287825"/>
                  </a:lnTo>
                  <a:lnTo>
                    <a:pt x="1410507" y="1314873"/>
                  </a:lnTo>
                  <a:lnTo>
                    <a:pt x="1373509" y="1343154"/>
                  </a:lnTo>
                  <a:lnTo>
                    <a:pt x="1334945" y="1374561"/>
                  </a:lnTo>
                  <a:lnTo>
                    <a:pt x="1297573" y="1407025"/>
                  </a:lnTo>
                  <a:lnTo>
                    <a:pt x="1261359" y="1440507"/>
                  </a:lnTo>
                  <a:lnTo>
                    <a:pt x="1226269" y="1474968"/>
                  </a:lnTo>
                  <a:lnTo>
                    <a:pt x="1192268" y="1510369"/>
                  </a:lnTo>
                  <a:lnTo>
                    <a:pt x="1159323" y="1546669"/>
                  </a:lnTo>
                  <a:lnTo>
                    <a:pt x="1127399" y="1583830"/>
                  </a:lnTo>
                  <a:lnTo>
                    <a:pt x="1096462" y="1621812"/>
                  </a:lnTo>
                  <a:lnTo>
                    <a:pt x="1066477" y="1660576"/>
                  </a:lnTo>
                  <a:lnTo>
                    <a:pt x="1037412" y="1700083"/>
                  </a:lnTo>
                  <a:lnTo>
                    <a:pt x="1009230" y="1740292"/>
                  </a:lnTo>
                  <a:lnTo>
                    <a:pt x="981898" y="1781165"/>
                  </a:lnTo>
                  <a:lnTo>
                    <a:pt x="955383" y="1822662"/>
                  </a:lnTo>
                  <a:lnTo>
                    <a:pt x="929648" y="1864744"/>
                  </a:lnTo>
                  <a:lnTo>
                    <a:pt x="904662" y="1907372"/>
                  </a:lnTo>
                  <a:lnTo>
                    <a:pt x="880388" y="1950505"/>
                  </a:lnTo>
                  <a:lnTo>
                    <a:pt x="856794" y="1994105"/>
                  </a:lnTo>
                  <a:lnTo>
                    <a:pt x="833844" y="2038133"/>
                  </a:lnTo>
                  <a:lnTo>
                    <a:pt x="811504" y="2082548"/>
                  </a:lnTo>
                  <a:lnTo>
                    <a:pt x="789503" y="2127801"/>
                  </a:lnTo>
                  <a:lnTo>
                    <a:pt x="768520" y="2172384"/>
                  </a:lnTo>
                  <a:lnTo>
                    <a:pt x="747807" y="2217727"/>
                  </a:lnTo>
                  <a:lnTo>
                    <a:pt x="705143" y="2315128"/>
                  </a:lnTo>
                  <a:lnTo>
                    <a:pt x="669349" y="2401005"/>
                  </a:lnTo>
                  <a:lnTo>
                    <a:pt x="1653379" y="0"/>
                  </a:lnTo>
                  <a:lnTo>
                    <a:pt x="5045312" y="0"/>
                  </a:lnTo>
                  <a:close/>
                </a:path>
              </a:pathLst>
            </a:custGeom>
            <a:solidFill>
              <a:srgbClr val="2D789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0"/>
              <a:ext cx="3719829" cy="2278380"/>
            </a:xfrm>
            <a:custGeom>
              <a:avLst/>
              <a:gdLst/>
              <a:ahLst/>
              <a:cxnLst/>
              <a:rect l="l" t="t" r="r" b="b"/>
              <a:pathLst>
                <a:path w="3719829" h="2278380">
                  <a:moveTo>
                    <a:pt x="3719619" y="0"/>
                  </a:moveTo>
                  <a:lnTo>
                    <a:pt x="3671051" y="19145"/>
                  </a:lnTo>
                  <a:lnTo>
                    <a:pt x="3624815" y="36050"/>
                  </a:lnTo>
                  <a:lnTo>
                    <a:pt x="3578255" y="51901"/>
                  </a:lnTo>
                  <a:lnTo>
                    <a:pt x="3531461" y="66727"/>
                  </a:lnTo>
                  <a:lnTo>
                    <a:pt x="3484523" y="80557"/>
                  </a:lnTo>
                  <a:lnTo>
                    <a:pt x="3437530" y="93421"/>
                  </a:lnTo>
                  <a:lnTo>
                    <a:pt x="3390571" y="105347"/>
                  </a:lnTo>
                  <a:lnTo>
                    <a:pt x="3343737" y="116364"/>
                  </a:lnTo>
                  <a:lnTo>
                    <a:pt x="3297117" y="126503"/>
                  </a:lnTo>
                  <a:lnTo>
                    <a:pt x="3250800" y="135791"/>
                  </a:lnTo>
                  <a:lnTo>
                    <a:pt x="3204876" y="144259"/>
                  </a:lnTo>
                  <a:lnTo>
                    <a:pt x="3159434" y="151934"/>
                  </a:lnTo>
                  <a:lnTo>
                    <a:pt x="3110236" y="159539"/>
                  </a:lnTo>
                  <a:lnTo>
                    <a:pt x="3060898" y="166731"/>
                  </a:lnTo>
                  <a:lnTo>
                    <a:pt x="3011440" y="173581"/>
                  </a:lnTo>
                  <a:lnTo>
                    <a:pt x="2961887" y="180157"/>
                  </a:lnTo>
                  <a:lnTo>
                    <a:pt x="2912259" y="186529"/>
                  </a:lnTo>
                  <a:lnTo>
                    <a:pt x="2862581" y="192767"/>
                  </a:lnTo>
                  <a:lnTo>
                    <a:pt x="2763160" y="205117"/>
                  </a:lnTo>
                  <a:lnTo>
                    <a:pt x="2713463" y="211369"/>
                  </a:lnTo>
                  <a:lnTo>
                    <a:pt x="2663804" y="217764"/>
                  </a:lnTo>
                  <a:lnTo>
                    <a:pt x="2614207" y="224373"/>
                  </a:lnTo>
                  <a:lnTo>
                    <a:pt x="2564694" y="231264"/>
                  </a:lnTo>
                  <a:lnTo>
                    <a:pt x="2515287" y="238507"/>
                  </a:lnTo>
                  <a:lnTo>
                    <a:pt x="2466009" y="246172"/>
                  </a:lnTo>
                  <a:lnTo>
                    <a:pt x="2416882" y="254329"/>
                  </a:lnTo>
                  <a:lnTo>
                    <a:pt x="2367929" y="263046"/>
                  </a:lnTo>
                  <a:lnTo>
                    <a:pt x="2319172" y="272393"/>
                  </a:lnTo>
                  <a:lnTo>
                    <a:pt x="2270635" y="282440"/>
                  </a:lnTo>
                  <a:lnTo>
                    <a:pt x="2222339" y="293256"/>
                  </a:lnTo>
                  <a:lnTo>
                    <a:pt x="2174306" y="304911"/>
                  </a:lnTo>
                  <a:lnTo>
                    <a:pt x="2126560" y="317475"/>
                  </a:lnTo>
                  <a:lnTo>
                    <a:pt x="2079123" y="331016"/>
                  </a:lnTo>
                  <a:lnTo>
                    <a:pt x="2032018" y="345604"/>
                  </a:lnTo>
                  <a:lnTo>
                    <a:pt x="1985266" y="361309"/>
                  </a:lnTo>
                  <a:lnTo>
                    <a:pt x="1938891" y="378201"/>
                  </a:lnTo>
                  <a:lnTo>
                    <a:pt x="1892914" y="396348"/>
                  </a:lnTo>
                  <a:lnTo>
                    <a:pt x="1847360" y="415821"/>
                  </a:lnTo>
                  <a:lnTo>
                    <a:pt x="1802249" y="436688"/>
                  </a:lnTo>
                  <a:lnTo>
                    <a:pt x="1758256" y="458721"/>
                  </a:lnTo>
                  <a:lnTo>
                    <a:pt x="1715081" y="481969"/>
                  </a:lnTo>
                  <a:lnTo>
                    <a:pt x="1672698" y="506388"/>
                  </a:lnTo>
                  <a:lnTo>
                    <a:pt x="1631086" y="531934"/>
                  </a:lnTo>
                  <a:lnTo>
                    <a:pt x="1590219" y="558563"/>
                  </a:lnTo>
                  <a:lnTo>
                    <a:pt x="1550074" y="586230"/>
                  </a:lnTo>
                  <a:lnTo>
                    <a:pt x="1510629" y="614892"/>
                  </a:lnTo>
                  <a:lnTo>
                    <a:pt x="1471858" y="644504"/>
                  </a:lnTo>
                  <a:lnTo>
                    <a:pt x="1433739" y="675022"/>
                  </a:lnTo>
                  <a:lnTo>
                    <a:pt x="1396247" y="706401"/>
                  </a:lnTo>
                  <a:lnTo>
                    <a:pt x="1359360" y="738598"/>
                  </a:lnTo>
                  <a:lnTo>
                    <a:pt x="1323053" y="771568"/>
                  </a:lnTo>
                  <a:lnTo>
                    <a:pt x="1287303" y="805267"/>
                  </a:lnTo>
                  <a:lnTo>
                    <a:pt x="1252086" y="839651"/>
                  </a:lnTo>
                  <a:lnTo>
                    <a:pt x="1217379" y="874675"/>
                  </a:lnTo>
                  <a:lnTo>
                    <a:pt x="1183157" y="910296"/>
                  </a:lnTo>
                  <a:lnTo>
                    <a:pt x="1149398" y="946469"/>
                  </a:lnTo>
                  <a:lnTo>
                    <a:pt x="1116078" y="983149"/>
                  </a:lnTo>
                  <a:lnTo>
                    <a:pt x="1083173" y="1020293"/>
                  </a:lnTo>
                  <a:lnTo>
                    <a:pt x="1050659" y="1057857"/>
                  </a:lnTo>
                  <a:lnTo>
                    <a:pt x="1018513" y="1095795"/>
                  </a:lnTo>
                  <a:lnTo>
                    <a:pt x="986711" y="1134065"/>
                  </a:lnTo>
                  <a:lnTo>
                    <a:pt x="955229" y="1172621"/>
                  </a:lnTo>
                  <a:lnTo>
                    <a:pt x="924045" y="1211420"/>
                  </a:lnTo>
                  <a:lnTo>
                    <a:pt x="893133" y="1250417"/>
                  </a:lnTo>
                  <a:lnTo>
                    <a:pt x="832036" y="1328830"/>
                  </a:lnTo>
                  <a:lnTo>
                    <a:pt x="591283" y="1643697"/>
                  </a:lnTo>
                  <a:lnTo>
                    <a:pt x="529841" y="1721953"/>
                  </a:lnTo>
                  <a:lnTo>
                    <a:pt x="498755" y="1760804"/>
                  </a:lnTo>
                  <a:lnTo>
                    <a:pt x="467391" y="1799414"/>
                  </a:lnTo>
                  <a:lnTo>
                    <a:pt x="435723" y="1837740"/>
                  </a:lnTo>
                  <a:lnTo>
                    <a:pt x="403725" y="1875738"/>
                  </a:lnTo>
                  <a:lnTo>
                    <a:pt x="371370" y="1913367"/>
                  </a:lnTo>
                  <a:lnTo>
                    <a:pt x="338633" y="1950582"/>
                  </a:lnTo>
                  <a:lnTo>
                    <a:pt x="305488" y="1987342"/>
                  </a:lnTo>
                  <a:lnTo>
                    <a:pt x="271909" y="2023603"/>
                  </a:lnTo>
                  <a:lnTo>
                    <a:pt x="237869" y="2059323"/>
                  </a:lnTo>
                  <a:lnTo>
                    <a:pt x="203342" y="2094459"/>
                  </a:lnTo>
                  <a:lnTo>
                    <a:pt x="168303" y="2128967"/>
                  </a:lnTo>
                  <a:lnTo>
                    <a:pt x="132725" y="2162805"/>
                  </a:lnTo>
                  <a:lnTo>
                    <a:pt x="96582" y="2195931"/>
                  </a:lnTo>
                  <a:lnTo>
                    <a:pt x="59849" y="2228301"/>
                  </a:lnTo>
                  <a:lnTo>
                    <a:pt x="22498" y="2259873"/>
                  </a:lnTo>
                  <a:lnTo>
                    <a:pt x="0" y="2278070"/>
                  </a:lnTo>
                  <a:lnTo>
                    <a:pt x="0" y="0"/>
                  </a:lnTo>
                  <a:lnTo>
                    <a:pt x="3719619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335736" y="2235858"/>
            <a:ext cx="17952720" cy="8051800"/>
            <a:chOff x="335736" y="2235858"/>
            <a:chExt cx="17952720" cy="8051800"/>
          </a:xfrm>
        </p:grpSpPr>
        <p:sp>
          <p:nvSpPr>
            <p:cNvPr id="7" name="object 7" descr=""/>
            <p:cNvSpPr/>
            <p:nvPr/>
          </p:nvSpPr>
          <p:spPr>
            <a:xfrm>
              <a:off x="12478133" y="5334156"/>
              <a:ext cx="5810250" cy="4953000"/>
            </a:xfrm>
            <a:custGeom>
              <a:avLst/>
              <a:gdLst/>
              <a:ahLst/>
              <a:cxnLst/>
              <a:rect l="l" t="t" r="r" b="b"/>
              <a:pathLst>
                <a:path w="5810250" h="4953000">
                  <a:moveTo>
                    <a:pt x="4763744" y="1328795"/>
                  </a:moveTo>
                  <a:lnTo>
                    <a:pt x="4783053" y="1275294"/>
                  </a:lnTo>
                  <a:lnTo>
                    <a:pt x="4802366" y="1222793"/>
                  </a:lnTo>
                  <a:lnTo>
                    <a:pt x="4799792" y="1229925"/>
                  </a:lnTo>
                  <a:lnTo>
                    <a:pt x="4833198" y="1142585"/>
                  </a:lnTo>
                  <a:lnTo>
                    <a:pt x="4851571" y="1096532"/>
                  </a:lnTo>
                  <a:lnTo>
                    <a:pt x="4870431" y="1050738"/>
                  </a:lnTo>
                  <a:lnTo>
                    <a:pt x="4889821" y="1005234"/>
                  </a:lnTo>
                  <a:lnTo>
                    <a:pt x="4909781" y="960051"/>
                  </a:lnTo>
                  <a:lnTo>
                    <a:pt x="4930354" y="915218"/>
                  </a:lnTo>
                  <a:lnTo>
                    <a:pt x="4951582" y="870765"/>
                  </a:lnTo>
                  <a:lnTo>
                    <a:pt x="4973505" y="826723"/>
                  </a:lnTo>
                  <a:lnTo>
                    <a:pt x="4996166" y="783121"/>
                  </a:lnTo>
                  <a:lnTo>
                    <a:pt x="5019606" y="739990"/>
                  </a:lnTo>
                  <a:lnTo>
                    <a:pt x="5043867" y="697360"/>
                  </a:lnTo>
                  <a:lnTo>
                    <a:pt x="5068992" y="655261"/>
                  </a:lnTo>
                  <a:lnTo>
                    <a:pt x="5095020" y="613723"/>
                  </a:lnTo>
                  <a:lnTo>
                    <a:pt x="5121996" y="572777"/>
                  </a:lnTo>
                  <a:lnTo>
                    <a:pt x="5149959" y="532451"/>
                  </a:lnTo>
                  <a:lnTo>
                    <a:pt x="5178952" y="492778"/>
                  </a:lnTo>
                  <a:lnTo>
                    <a:pt x="5209016" y="453786"/>
                  </a:lnTo>
                  <a:lnTo>
                    <a:pt x="5240194" y="415505"/>
                  </a:lnTo>
                  <a:lnTo>
                    <a:pt x="5272526" y="377967"/>
                  </a:lnTo>
                  <a:lnTo>
                    <a:pt x="5304081" y="343561"/>
                  </a:lnTo>
                  <a:lnTo>
                    <a:pt x="5336967" y="310070"/>
                  </a:lnTo>
                  <a:lnTo>
                    <a:pt x="5371122" y="277545"/>
                  </a:lnTo>
                  <a:lnTo>
                    <a:pt x="5406485" y="246040"/>
                  </a:lnTo>
                  <a:lnTo>
                    <a:pt x="5442996" y="215608"/>
                  </a:lnTo>
                  <a:lnTo>
                    <a:pt x="5480593" y="186299"/>
                  </a:lnTo>
                  <a:lnTo>
                    <a:pt x="5519216" y="158168"/>
                  </a:lnTo>
                  <a:lnTo>
                    <a:pt x="5558803" y="131266"/>
                  </a:lnTo>
                  <a:lnTo>
                    <a:pt x="5599295" y="105646"/>
                  </a:lnTo>
                  <a:lnTo>
                    <a:pt x="5640629" y="81361"/>
                  </a:lnTo>
                  <a:lnTo>
                    <a:pt x="5682745" y="58463"/>
                  </a:lnTo>
                  <a:lnTo>
                    <a:pt x="5725582" y="37005"/>
                  </a:lnTo>
                  <a:lnTo>
                    <a:pt x="5769079" y="17039"/>
                  </a:lnTo>
                  <a:lnTo>
                    <a:pt x="5809868" y="0"/>
                  </a:lnTo>
                  <a:lnTo>
                    <a:pt x="5809868" y="4952843"/>
                  </a:lnTo>
                  <a:lnTo>
                    <a:pt x="3465682" y="4952843"/>
                  </a:lnTo>
                  <a:lnTo>
                    <a:pt x="4570400" y="1891913"/>
                  </a:lnTo>
                  <a:lnTo>
                    <a:pt x="4585654" y="1849209"/>
                  </a:lnTo>
                  <a:lnTo>
                    <a:pt x="4600845" y="1805924"/>
                  </a:lnTo>
                  <a:lnTo>
                    <a:pt x="4730286" y="1424342"/>
                  </a:lnTo>
                  <a:lnTo>
                    <a:pt x="4730083" y="1424903"/>
                  </a:lnTo>
                  <a:lnTo>
                    <a:pt x="4763744" y="1328795"/>
                  </a:lnTo>
                  <a:close/>
                </a:path>
                <a:path w="5810250" h="4953000">
                  <a:moveTo>
                    <a:pt x="0" y="4952843"/>
                  </a:moveTo>
                  <a:lnTo>
                    <a:pt x="29799" y="4894455"/>
                  </a:lnTo>
                  <a:lnTo>
                    <a:pt x="52941" y="4851390"/>
                  </a:lnTo>
                  <a:lnTo>
                    <a:pt x="76801" y="4808762"/>
                  </a:lnTo>
                  <a:lnTo>
                    <a:pt x="101381" y="4766590"/>
                  </a:lnTo>
                  <a:lnTo>
                    <a:pt x="126680" y="4724895"/>
                  </a:lnTo>
                  <a:lnTo>
                    <a:pt x="152699" y="4683696"/>
                  </a:lnTo>
                  <a:lnTo>
                    <a:pt x="179441" y="4643013"/>
                  </a:lnTo>
                  <a:lnTo>
                    <a:pt x="206905" y="4602866"/>
                  </a:lnTo>
                  <a:lnTo>
                    <a:pt x="235093" y="4563276"/>
                  </a:lnTo>
                  <a:lnTo>
                    <a:pt x="264005" y="4524261"/>
                  </a:lnTo>
                  <a:lnTo>
                    <a:pt x="293642" y="4485841"/>
                  </a:lnTo>
                  <a:lnTo>
                    <a:pt x="324006" y="4448038"/>
                  </a:lnTo>
                  <a:lnTo>
                    <a:pt x="355096" y="4410870"/>
                  </a:lnTo>
                  <a:lnTo>
                    <a:pt x="386915" y="4374357"/>
                  </a:lnTo>
                  <a:lnTo>
                    <a:pt x="419462" y="4338519"/>
                  </a:lnTo>
                  <a:lnTo>
                    <a:pt x="452740" y="4303376"/>
                  </a:lnTo>
                  <a:lnTo>
                    <a:pt x="486748" y="4268948"/>
                  </a:lnTo>
                  <a:lnTo>
                    <a:pt x="521488" y="4235255"/>
                  </a:lnTo>
                  <a:lnTo>
                    <a:pt x="556960" y="4202316"/>
                  </a:lnTo>
                  <a:lnTo>
                    <a:pt x="593166" y="4170152"/>
                  </a:lnTo>
                  <a:lnTo>
                    <a:pt x="630106" y="4138782"/>
                  </a:lnTo>
                  <a:lnTo>
                    <a:pt x="667782" y="4108227"/>
                  </a:lnTo>
                  <a:lnTo>
                    <a:pt x="706194" y="4078505"/>
                  </a:lnTo>
                  <a:lnTo>
                    <a:pt x="745343" y="4049638"/>
                  </a:lnTo>
                  <a:lnTo>
                    <a:pt x="785229" y="4021644"/>
                  </a:lnTo>
                  <a:lnTo>
                    <a:pt x="825855" y="3994544"/>
                  </a:lnTo>
                  <a:lnTo>
                    <a:pt x="867220" y="3968357"/>
                  </a:lnTo>
                  <a:lnTo>
                    <a:pt x="909327" y="3943104"/>
                  </a:lnTo>
                  <a:lnTo>
                    <a:pt x="952175" y="3918804"/>
                  </a:lnTo>
                  <a:lnTo>
                    <a:pt x="995765" y="3895477"/>
                  </a:lnTo>
                  <a:lnTo>
                    <a:pt x="1037853" y="3874216"/>
                  </a:lnTo>
                  <a:lnTo>
                    <a:pt x="1080400" y="3853894"/>
                  </a:lnTo>
                  <a:lnTo>
                    <a:pt x="1123387" y="3834477"/>
                  </a:lnTo>
                  <a:lnTo>
                    <a:pt x="1166796" y="3815931"/>
                  </a:lnTo>
                  <a:lnTo>
                    <a:pt x="1210610" y="3798221"/>
                  </a:lnTo>
                  <a:lnTo>
                    <a:pt x="1254812" y="3781314"/>
                  </a:lnTo>
                  <a:lnTo>
                    <a:pt x="1299383" y="3765175"/>
                  </a:lnTo>
                  <a:lnTo>
                    <a:pt x="1344306" y="3749772"/>
                  </a:lnTo>
                  <a:lnTo>
                    <a:pt x="1389563" y="3735068"/>
                  </a:lnTo>
                  <a:lnTo>
                    <a:pt x="1435137" y="3721031"/>
                  </a:lnTo>
                  <a:lnTo>
                    <a:pt x="1481009" y="3707627"/>
                  </a:lnTo>
                  <a:lnTo>
                    <a:pt x="1527163" y="3694820"/>
                  </a:lnTo>
                  <a:lnTo>
                    <a:pt x="1573581" y="3682578"/>
                  </a:lnTo>
                  <a:lnTo>
                    <a:pt x="1620244" y="3670867"/>
                  </a:lnTo>
                  <a:lnTo>
                    <a:pt x="1667135" y="3659651"/>
                  </a:lnTo>
                  <a:lnTo>
                    <a:pt x="1714237" y="3648897"/>
                  </a:lnTo>
                  <a:lnTo>
                    <a:pt x="1761531" y="3638572"/>
                  </a:lnTo>
                  <a:lnTo>
                    <a:pt x="1809001" y="3628641"/>
                  </a:lnTo>
                  <a:lnTo>
                    <a:pt x="1856628" y="3619069"/>
                  </a:lnTo>
                  <a:lnTo>
                    <a:pt x="1904395" y="3609823"/>
                  </a:lnTo>
                  <a:lnTo>
                    <a:pt x="1952284" y="3600869"/>
                  </a:lnTo>
                  <a:lnTo>
                    <a:pt x="2000278" y="3592173"/>
                  </a:lnTo>
                  <a:lnTo>
                    <a:pt x="2048358" y="3583701"/>
                  </a:lnTo>
                  <a:lnTo>
                    <a:pt x="2096507" y="3575418"/>
                  </a:lnTo>
                  <a:lnTo>
                    <a:pt x="2144708" y="3567291"/>
                  </a:lnTo>
                  <a:lnTo>
                    <a:pt x="2482066" y="3511895"/>
                  </a:lnTo>
                  <a:lnTo>
                    <a:pt x="2530041" y="3503786"/>
                  </a:lnTo>
                  <a:lnTo>
                    <a:pt x="2577908" y="3495527"/>
                  </a:lnTo>
                  <a:lnTo>
                    <a:pt x="2625651" y="3487082"/>
                  </a:lnTo>
                  <a:lnTo>
                    <a:pt x="2673250" y="3478418"/>
                  </a:lnTo>
                  <a:lnTo>
                    <a:pt x="2720688" y="3469502"/>
                  </a:lnTo>
                  <a:lnTo>
                    <a:pt x="2767948" y="3460298"/>
                  </a:lnTo>
                  <a:lnTo>
                    <a:pt x="2815012" y="3450772"/>
                  </a:lnTo>
                  <a:lnTo>
                    <a:pt x="2861862" y="3440892"/>
                  </a:lnTo>
                  <a:lnTo>
                    <a:pt x="2908480" y="3430622"/>
                  </a:lnTo>
                  <a:lnTo>
                    <a:pt x="2954850" y="3419929"/>
                  </a:lnTo>
                  <a:lnTo>
                    <a:pt x="3000953" y="3408778"/>
                  </a:lnTo>
                  <a:lnTo>
                    <a:pt x="3046771" y="3397136"/>
                  </a:lnTo>
                  <a:lnTo>
                    <a:pt x="3092287" y="3384968"/>
                  </a:lnTo>
                  <a:lnTo>
                    <a:pt x="3137483" y="3372241"/>
                  </a:lnTo>
                  <a:lnTo>
                    <a:pt x="3182342" y="3358919"/>
                  </a:lnTo>
                  <a:lnTo>
                    <a:pt x="3226845" y="3344971"/>
                  </a:lnTo>
                  <a:lnTo>
                    <a:pt x="3270976" y="3330360"/>
                  </a:lnTo>
                  <a:lnTo>
                    <a:pt x="3314716" y="3315053"/>
                  </a:lnTo>
                  <a:lnTo>
                    <a:pt x="3358048" y="3299017"/>
                  </a:lnTo>
                  <a:lnTo>
                    <a:pt x="3400953" y="3282216"/>
                  </a:lnTo>
                  <a:lnTo>
                    <a:pt x="3443416" y="3264618"/>
                  </a:lnTo>
                  <a:lnTo>
                    <a:pt x="3485417" y="3246187"/>
                  </a:lnTo>
                  <a:lnTo>
                    <a:pt x="3526939" y="3226891"/>
                  </a:lnTo>
                  <a:lnTo>
                    <a:pt x="3567965" y="3206694"/>
                  </a:lnTo>
                  <a:lnTo>
                    <a:pt x="3608476" y="3185563"/>
                  </a:lnTo>
                  <a:lnTo>
                    <a:pt x="3648455" y="3163463"/>
                  </a:lnTo>
                  <a:lnTo>
                    <a:pt x="3687885" y="3140361"/>
                  </a:lnTo>
                  <a:lnTo>
                    <a:pt x="3726747" y="3116223"/>
                  </a:lnTo>
                  <a:lnTo>
                    <a:pt x="3765024" y="3091014"/>
                  </a:lnTo>
                  <a:lnTo>
                    <a:pt x="3802699" y="3064701"/>
                  </a:lnTo>
                  <a:lnTo>
                    <a:pt x="3839753" y="3037249"/>
                  </a:lnTo>
                  <a:lnTo>
                    <a:pt x="3876169" y="3008624"/>
                  </a:lnTo>
                  <a:lnTo>
                    <a:pt x="3911930" y="2978793"/>
                  </a:lnTo>
                  <a:lnTo>
                    <a:pt x="3949122" y="2945772"/>
                  </a:lnTo>
                  <a:lnTo>
                    <a:pt x="3985077" y="2911746"/>
                  </a:lnTo>
                  <a:lnTo>
                    <a:pt x="4019832" y="2876752"/>
                  </a:lnTo>
                  <a:lnTo>
                    <a:pt x="4053423" y="2840828"/>
                  </a:lnTo>
                  <a:lnTo>
                    <a:pt x="4085885" y="2804012"/>
                  </a:lnTo>
                  <a:lnTo>
                    <a:pt x="4117254" y="2766341"/>
                  </a:lnTo>
                  <a:lnTo>
                    <a:pt x="4147567" y="2727854"/>
                  </a:lnTo>
                  <a:lnTo>
                    <a:pt x="4176858" y="2688589"/>
                  </a:lnTo>
                  <a:lnTo>
                    <a:pt x="4205164" y="2648583"/>
                  </a:lnTo>
                  <a:lnTo>
                    <a:pt x="4232522" y="2607875"/>
                  </a:lnTo>
                  <a:lnTo>
                    <a:pt x="4258965" y="2566502"/>
                  </a:lnTo>
                  <a:lnTo>
                    <a:pt x="4284531" y="2524502"/>
                  </a:lnTo>
                  <a:lnTo>
                    <a:pt x="4309256" y="2481913"/>
                  </a:lnTo>
                  <a:lnTo>
                    <a:pt x="4333174" y="2438773"/>
                  </a:lnTo>
                  <a:lnTo>
                    <a:pt x="4356323" y="2395120"/>
                  </a:lnTo>
                  <a:lnTo>
                    <a:pt x="4378737" y="2350992"/>
                  </a:lnTo>
                  <a:lnTo>
                    <a:pt x="4400454" y="2306427"/>
                  </a:lnTo>
                  <a:lnTo>
                    <a:pt x="4421508" y="2261462"/>
                  </a:lnTo>
                  <a:lnTo>
                    <a:pt x="4441935" y="2216135"/>
                  </a:lnTo>
                  <a:lnTo>
                    <a:pt x="4461989" y="2169987"/>
                  </a:lnTo>
                  <a:lnTo>
                    <a:pt x="4481055" y="2124550"/>
                  </a:lnTo>
                  <a:lnTo>
                    <a:pt x="4499818" y="2078367"/>
                  </a:lnTo>
                  <a:lnTo>
                    <a:pt x="4538295" y="1979236"/>
                  </a:lnTo>
                  <a:lnTo>
                    <a:pt x="4570400" y="1891913"/>
                  </a:lnTo>
                  <a:lnTo>
                    <a:pt x="3465682" y="4952843"/>
                  </a:lnTo>
                  <a:lnTo>
                    <a:pt x="0" y="4952843"/>
                  </a:lnTo>
                  <a:close/>
                </a:path>
              </a:pathLst>
            </a:custGeom>
            <a:solidFill>
              <a:srgbClr val="2D789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14223400" y="7347055"/>
              <a:ext cx="4064635" cy="2940050"/>
            </a:xfrm>
            <a:custGeom>
              <a:avLst/>
              <a:gdLst/>
              <a:ahLst/>
              <a:cxnLst/>
              <a:rect l="l" t="t" r="r" b="b"/>
              <a:pathLst>
                <a:path w="4064634" h="2940050">
                  <a:moveTo>
                    <a:pt x="4064599" y="0"/>
                  </a:moveTo>
                  <a:lnTo>
                    <a:pt x="4064599" y="2939943"/>
                  </a:lnTo>
                  <a:lnTo>
                    <a:pt x="0" y="2939943"/>
                  </a:lnTo>
                  <a:lnTo>
                    <a:pt x="21319" y="2920757"/>
                  </a:lnTo>
                  <a:lnTo>
                    <a:pt x="58463" y="2889430"/>
                  </a:lnTo>
                  <a:lnTo>
                    <a:pt x="96494" y="2859357"/>
                  </a:lnTo>
                  <a:lnTo>
                    <a:pt x="135380" y="2830517"/>
                  </a:lnTo>
                  <a:lnTo>
                    <a:pt x="175089" y="2802891"/>
                  </a:lnTo>
                  <a:lnTo>
                    <a:pt x="215588" y="2776460"/>
                  </a:lnTo>
                  <a:lnTo>
                    <a:pt x="256845" y="2751204"/>
                  </a:lnTo>
                  <a:lnTo>
                    <a:pt x="298828" y="2727104"/>
                  </a:lnTo>
                  <a:lnTo>
                    <a:pt x="341504" y="2704140"/>
                  </a:lnTo>
                  <a:lnTo>
                    <a:pt x="384841" y="2682292"/>
                  </a:lnTo>
                  <a:lnTo>
                    <a:pt x="428807" y="2661542"/>
                  </a:lnTo>
                  <a:lnTo>
                    <a:pt x="473370" y="2641870"/>
                  </a:lnTo>
                  <a:lnTo>
                    <a:pt x="518497" y="2623256"/>
                  </a:lnTo>
                  <a:lnTo>
                    <a:pt x="564155" y="2605681"/>
                  </a:lnTo>
                  <a:lnTo>
                    <a:pt x="610313" y="2589125"/>
                  </a:lnTo>
                  <a:lnTo>
                    <a:pt x="656939" y="2573569"/>
                  </a:lnTo>
                  <a:lnTo>
                    <a:pt x="704000" y="2558993"/>
                  </a:lnTo>
                  <a:lnTo>
                    <a:pt x="751463" y="2545378"/>
                  </a:lnTo>
                  <a:lnTo>
                    <a:pt x="799296" y="2532704"/>
                  </a:lnTo>
                  <a:lnTo>
                    <a:pt x="847468" y="2520953"/>
                  </a:lnTo>
                  <a:lnTo>
                    <a:pt x="895946" y="2510104"/>
                  </a:lnTo>
                  <a:lnTo>
                    <a:pt x="944697" y="2500138"/>
                  </a:lnTo>
                  <a:lnTo>
                    <a:pt x="993689" y="2491035"/>
                  </a:lnTo>
                  <a:lnTo>
                    <a:pt x="1042890" y="2482776"/>
                  </a:lnTo>
                  <a:lnTo>
                    <a:pt x="1092267" y="2475342"/>
                  </a:lnTo>
                  <a:lnTo>
                    <a:pt x="1141789" y="2468713"/>
                  </a:lnTo>
                  <a:lnTo>
                    <a:pt x="1191423" y="2462869"/>
                  </a:lnTo>
                  <a:lnTo>
                    <a:pt x="1241136" y="2457792"/>
                  </a:lnTo>
                  <a:lnTo>
                    <a:pt x="1290897" y="2453461"/>
                  </a:lnTo>
                  <a:lnTo>
                    <a:pt x="1340673" y="2449857"/>
                  </a:lnTo>
                  <a:lnTo>
                    <a:pt x="1390432" y="2446961"/>
                  </a:lnTo>
                  <a:lnTo>
                    <a:pt x="1440141" y="2444753"/>
                  </a:lnTo>
                  <a:lnTo>
                    <a:pt x="1489768" y="2443213"/>
                  </a:lnTo>
                  <a:lnTo>
                    <a:pt x="1539281" y="2442323"/>
                  </a:lnTo>
                  <a:lnTo>
                    <a:pt x="1588648" y="2442062"/>
                  </a:lnTo>
                  <a:lnTo>
                    <a:pt x="1638465" y="2442265"/>
                  </a:lnTo>
                  <a:lnTo>
                    <a:pt x="1688463" y="2442836"/>
                  </a:lnTo>
                  <a:lnTo>
                    <a:pt x="1738610" y="2443669"/>
                  </a:lnTo>
                  <a:lnTo>
                    <a:pt x="1889612" y="2446666"/>
                  </a:lnTo>
                  <a:lnTo>
                    <a:pt x="1940023" y="2447474"/>
                  </a:lnTo>
                  <a:lnTo>
                    <a:pt x="1990417" y="2448008"/>
                  </a:lnTo>
                  <a:lnTo>
                    <a:pt x="2040761" y="2448161"/>
                  </a:lnTo>
                  <a:lnTo>
                    <a:pt x="2091022" y="2447825"/>
                  </a:lnTo>
                  <a:lnTo>
                    <a:pt x="2141167" y="2446894"/>
                  </a:lnTo>
                  <a:lnTo>
                    <a:pt x="2191163" y="2445259"/>
                  </a:lnTo>
                  <a:lnTo>
                    <a:pt x="2240976" y="2442815"/>
                  </a:lnTo>
                  <a:lnTo>
                    <a:pt x="2290574" y="2439454"/>
                  </a:lnTo>
                  <a:lnTo>
                    <a:pt x="2339923" y="2435068"/>
                  </a:lnTo>
                  <a:lnTo>
                    <a:pt x="2388991" y="2429551"/>
                  </a:lnTo>
                  <a:lnTo>
                    <a:pt x="2437744" y="2422796"/>
                  </a:lnTo>
                  <a:lnTo>
                    <a:pt x="2486149" y="2414694"/>
                  </a:lnTo>
                  <a:lnTo>
                    <a:pt x="2534173" y="2405140"/>
                  </a:lnTo>
                  <a:lnTo>
                    <a:pt x="2581783" y="2394025"/>
                  </a:lnTo>
                  <a:lnTo>
                    <a:pt x="2628945" y="2381243"/>
                  </a:lnTo>
                  <a:lnTo>
                    <a:pt x="2675627" y="2366687"/>
                  </a:lnTo>
                  <a:lnTo>
                    <a:pt x="2721796" y="2350249"/>
                  </a:lnTo>
                  <a:lnTo>
                    <a:pt x="2767419" y="2331822"/>
                  </a:lnTo>
                  <a:lnTo>
                    <a:pt x="2812461" y="2311299"/>
                  </a:lnTo>
                  <a:lnTo>
                    <a:pt x="2855904" y="2289053"/>
                  </a:lnTo>
                  <a:lnTo>
                    <a:pt x="2898040" y="2265053"/>
                  </a:lnTo>
                  <a:lnTo>
                    <a:pt x="2938893" y="2239365"/>
                  </a:lnTo>
                  <a:lnTo>
                    <a:pt x="2978485" y="2212053"/>
                  </a:lnTo>
                  <a:lnTo>
                    <a:pt x="3016841" y="2183183"/>
                  </a:lnTo>
                  <a:lnTo>
                    <a:pt x="3053984" y="2152822"/>
                  </a:lnTo>
                  <a:lnTo>
                    <a:pt x="3089936" y="2121034"/>
                  </a:lnTo>
                  <a:lnTo>
                    <a:pt x="3124723" y="2087885"/>
                  </a:lnTo>
                  <a:lnTo>
                    <a:pt x="3158366" y="2053440"/>
                  </a:lnTo>
                  <a:lnTo>
                    <a:pt x="3190890" y="2017765"/>
                  </a:lnTo>
                  <a:lnTo>
                    <a:pt x="3222317" y="1980925"/>
                  </a:lnTo>
                  <a:lnTo>
                    <a:pt x="3252672" y="1942987"/>
                  </a:lnTo>
                  <a:lnTo>
                    <a:pt x="3281978" y="1904014"/>
                  </a:lnTo>
                  <a:lnTo>
                    <a:pt x="3310258" y="1864074"/>
                  </a:lnTo>
                  <a:lnTo>
                    <a:pt x="3337535" y="1823231"/>
                  </a:lnTo>
                  <a:lnTo>
                    <a:pt x="3363834" y="1781551"/>
                  </a:lnTo>
                  <a:lnTo>
                    <a:pt x="3389177" y="1739100"/>
                  </a:lnTo>
                  <a:lnTo>
                    <a:pt x="3413588" y="1695942"/>
                  </a:lnTo>
                  <a:lnTo>
                    <a:pt x="3437090" y="1652144"/>
                  </a:lnTo>
                  <a:lnTo>
                    <a:pt x="3459708" y="1607771"/>
                  </a:lnTo>
                  <a:lnTo>
                    <a:pt x="3481463" y="1562889"/>
                  </a:lnTo>
                  <a:lnTo>
                    <a:pt x="3502380" y="1517562"/>
                  </a:lnTo>
                  <a:lnTo>
                    <a:pt x="3522482" y="1471857"/>
                  </a:lnTo>
                  <a:lnTo>
                    <a:pt x="3541792" y="1425839"/>
                  </a:lnTo>
                  <a:lnTo>
                    <a:pt x="3560335" y="1379574"/>
                  </a:lnTo>
                  <a:lnTo>
                    <a:pt x="3578133" y="1333126"/>
                  </a:lnTo>
                  <a:lnTo>
                    <a:pt x="3595209" y="1286562"/>
                  </a:lnTo>
                  <a:lnTo>
                    <a:pt x="3611588" y="1239947"/>
                  </a:lnTo>
                  <a:lnTo>
                    <a:pt x="3627292" y="1193346"/>
                  </a:lnTo>
                  <a:lnTo>
                    <a:pt x="3769595" y="748983"/>
                  </a:lnTo>
                  <a:lnTo>
                    <a:pt x="3799221" y="659021"/>
                  </a:lnTo>
                  <a:lnTo>
                    <a:pt x="3829697" y="569215"/>
                  </a:lnTo>
                  <a:lnTo>
                    <a:pt x="3845316" y="524440"/>
                  </a:lnTo>
                  <a:lnTo>
                    <a:pt x="3861222" y="479787"/>
                  </a:lnTo>
                  <a:lnTo>
                    <a:pt x="3877440" y="435284"/>
                  </a:lnTo>
                  <a:lnTo>
                    <a:pt x="3893994" y="390958"/>
                  </a:lnTo>
                  <a:lnTo>
                    <a:pt x="3910909" y="346838"/>
                  </a:lnTo>
                  <a:lnTo>
                    <a:pt x="3928211" y="302952"/>
                  </a:lnTo>
                  <a:lnTo>
                    <a:pt x="3945923" y="259326"/>
                  </a:lnTo>
                  <a:lnTo>
                    <a:pt x="3964070" y="215990"/>
                  </a:lnTo>
                  <a:lnTo>
                    <a:pt x="3982678" y="172970"/>
                  </a:lnTo>
                  <a:lnTo>
                    <a:pt x="4001771" y="130294"/>
                  </a:lnTo>
                  <a:lnTo>
                    <a:pt x="4021373" y="87991"/>
                  </a:lnTo>
                  <a:lnTo>
                    <a:pt x="4041510" y="46087"/>
                  </a:lnTo>
                  <a:lnTo>
                    <a:pt x="4062207" y="4611"/>
                  </a:lnTo>
                  <a:lnTo>
                    <a:pt x="4064599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65741" y="2235858"/>
              <a:ext cx="14316074" cy="6800849"/>
            </a:xfrm>
            <a:prstGeom prst="rect">
              <a:avLst/>
            </a:prstGeom>
          </p:spPr>
        </p:pic>
        <p:sp>
          <p:nvSpPr>
            <p:cNvPr id="10" name="object 10" descr=""/>
            <p:cNvSpPr/>
            <p:nvPr/>
          </p:nvSpPr>
          <p:spPr>
            <a:xfrm>
              <a:off x="354129" y="8125813"/>
              <a:ext cx="1706880" cy="2143760"/>
            </a:xfrm>
            <a:custGeom>
              <a:avLst/>
              <a:gdLst/>
              <a:ahLst/>
              <a:cxnLst/>
              <a:rect l="l" t="t" r="r" b="b"/>
              <a:pathLst>
                <a:path w="1706880" h="2143759">
                  <a:moveTo>
                    <a:pt x="1581883" y="2143145"/>
                  </a:moveTo>
                  <a:lnTo>
                    <a:pt x="124295" y="2143145"/>
                  </a:lnTo>
                  <a:lnTo>
                    <a:pt x="75914" y="2133369"/>
                  </a:lnTo>
                  <a:lnTo>
                    <a:pt x="36405" y="2106710"/>
                  </a:lnTo>
                  <a:lnTo>
                    <a:pt x="9768" y="2067170"/>
                  </a:lnTo>
                  <a:lnTo>
                    <a:pt x="0" y="2018751"/>
                  </a:lnTo>
                  <a:lnTo>
                    <a:pt x="0" y="124393"/>
                  </a:lnTo>
                  <a:lnTo>
                    <a:pt x="9768" y="75974"/>
                  </a:lnTo>
                  <a:lnTo>
                    <a:pt x="36405" y="36434"/>
                  </a:lnTo>
                  <a:lnTo>
                    <a:pt x="75914" y="9775"/>
                  </a:lnTo>
                  <a:lnTo>
                    <a:pt x="124295" y="0"/>
                  </a:lnTo>
                  <a:lnTo>
                    <a:pt x="1581883" y="0"/>
                  </a:lnTo>
                  <a:lnTo>
                    <a:pt x="1630334" y="9775"/>
                  </a:lnTo>
                  <a:lnTo>
                    <a:pt x="1669879" y="36434"/>
                  </a:lnTo>
                  <a:lnTo>
                    <a:pt x="1696531" y="75974"/>
                  </a:lnTo>
                  <a:lnTo>
                    <a:pt x="1706301" y="124393"/>
                  </a:lnTo>
                  <a:lnTo>
                    <a:pt x="1706301" y="2018751"/>
                  </a:lnTo>
                  <a:lnTo>
                    <a:pt x="1696531" y="2067170"/>
                  </a:lnTo>
                  <a:lnTo>
                    <a:pt x="1669879" y="2106710"/>
                  </a:lnTo>
                  <a:lnTo>
                    <a:pt x="1630334" y="2133369"/>
                  </a:lnTo>
                  <a:lnTo>
                    <a:pt x="1581883" y="2143145"/>
                  </a:lnTo>
                  <a:close/>
                </a:path>
              </a:pathLst>
            </a:custGeom>
            <a:solidFill>
              <a:srgbClr val="A2B9C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354128" y="8125812"/>
              <a:ext cx="1706880" cy="2143760"/>
            </a:xfrm>
            <a:custGeom>
              <a:avLst/>
              <a:gdLst/>
              <a:ahLst/>
              <a:cxnLst/>
              <a:rect l="l" t="t" r="r" b="b"/>
              <a:pathLst>
                <a:path w="1706880" h="2143759">
                  <a:moveTo>
                    <a:pt x="1706301" y="2018751"/>
                  </a:moveTo>
                  <a:lnTo>
                    <a:pt x="1696531" y="2067170"/>
                  </a:lnTo>
                  <a:lnTo>
                    <a:pt x="1669879" y="2106710"/>
                  </a:lnTo>
                  <a:lnTo>
                    <a:pt x="1630334" y="2133369"/>
                  </a:lnTo>
                  <a:lnTo>
                    <a:pt x="1581883" y="2143145"/>
                  </a:lnTo>
                  <a:lnTo>
                    <a:pt x="124295" y="2143145"/>
                  </a:lnTo>
                  <a:lnTo>
                    <a:pt x="75914" y="2133369"/>
                  </a:lnTo>
                  <a:lnTo>
                    <a:pt x="36406" y="2106710"/>
                  </a:lnTo>
                  <a:lnTo>
                    <a:pt x="9768" y="2067170"/>
                  </a:lnTo>
                  <a:lnTo>
                    <a:pt x="0" y="2018751"/>
                  </a:lnTo>
                  <a:lnTo>
                    <a:pt x="0" y="124393"/>
                  </a:lnTo>
                  <a:lnTo>
                    <a:pt x="9768" y="75974"/>
                  </a:lnTo>
                  <a:lnTo>
                    <a:pt x="36406" y="36434"/>
                  </a:lnTo>
                  <a:lnTo>
                    <a:pt x="75914" y="9775"/>
                  </a:lnTo>
                  <a:lnTo>
                    <a:pt x="124295" y="0"/>
                  </a:lnTo>
                  <a:lnTo>
                    <a:pt x="1581883" y="0"/>
                  </a:lnTo>
                  <a:lnTo>
                    <a:pt x="1630334" y="9775"/>
                  </a:lnTo>
                  <a:lnTo>
                    <a:pt x="1669879" y="36434"/>
                  </a:lnTo>
                  <a:lnTo>
                    <a:pt x="1696531" y="75974"/>
                  </a:lnTo>
                  <a:lnTo>
                    <a:pt x="1706301" y="124393"/>
                  </a:lnTo>
                  <a:lnTo>
                    <a:pt x="1706301" y="2018751"/>
                  </a:lnTo>
                  <a:close/>
                </a:path>
              </a:pathLst>
            </a:custGeom>
            <a:ln w="36784">
              <a:solidFill>
                <a:srgbClr val="24578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572810" y="8192672"/>
              <a:ext cx="1257300" cy="1899285"/>
            </a:xfrm>
            <a:custGeom>
              <a:avLst/>
              <a:gdLst/>
              <a:ahLst/>
              <a:cxnLst/>
              <a:rect l="l" t="t" r="r" b="b"/>
              <a:pathLst>
                <a:path w="1257300" h="1899284">
                  <a:moveTo>
                    <a:pt x="1257294" y="1898897"/>
                  </a:moveTo>
                  <a:lnTo>
                    <a:pt x="0" y="1898897"/>
                  </a:lnTo>
                  <a:lnTo>
                    <a:pt x="0" y="0"/>
                  </a:lnTo>
                  <a:lnTo>
                    <a:pt x="1257294" y="0"/>
                  </a:lnTo>
                  <a:lnTo>
                    <a:pt x="1257294" y="1898897"/>
                  </a:lnTo>
                  <a:close/>
                </a:path>
              </a:pathLst>
            </a:custGeom>
            <a:solidFill>
              <a:srgbClr val="72C2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572810" y="8192671"/>
              <a:ext cx="1257300" cy="1899285"/>
            </a:xfrm>
            <a:custGeom>
              <a:avLst/>
              <a:gdLst/>
              <a:ahLst/>
              <a:cxnLst/>
              <a:rect l="l" t="t" r="r" b="b"/>
              <a:pathLst>
                <a:path w="1257300" h="1899284">
                  <a:moveTo>
                    <a:pt x="1257293" y="1898897"/>
                  </a:moveTo>
                  <a:lnTo>
                    <a:pt x="0" y="1898897"/>
                  </a:lnTo>
                  <a:lnTo>
                    <a:pt x="0" y="0"/>
                  </a:lnTo>
                  <a:lnTo>
                    <a:pt x="1257293" y="0"/>
                  </a:lnTo>
                  <a:lnTo>
                    <a:pt x="1257293" y="1898897"/>
                  </a:lnTo>
                  <a:close/>
                </a:path>
              </a:pathLst>
            </a:custGeom>
            <a:ln w="36782">
              <a:solidFill>
                <a:srgbClr val="24578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843464" y="7803176"/>
              <a:ext cx="727710" cy="436245"/>
            </a:xfrm>
            <a:custGeom>
              <a:avLst/>
              <a:gdLst/>
              <a:ahLst/>
              <a:cxnLst/>
              <a:rect l="l" t="t" r="r" b="b"/>
              <a:pathLst>
                <a:path w="727710" h="436245">
                  <a:moveTo>
                    <a:pt x="727629" y="435621"/>
                  </a:moveTo>
                  <a:lnTo>
                    <a:pt x="0" y="435621"/>
                  </a:lnTo>
                  <a:lnTo>
                    <a:pt x="0" y="200452"/>
                  </a:lnTo>
                  <a:lnTo>
                    <a:pt x="240622" y="200452"/>
                  </a:lnTo>
                  <a:lnTo>
                    <a:pt x="234252" y="186024"/>
                  </a:lnTo>
                  <a:lnTo>
                    <a:pt x="229560" y="170779"/>
                  </a:lnTo>
                  <a:lnTo>
                    <a:pt x="226660" y="154822"/>
                  </a:lnTo>
                  <a:lnTo>
                    <a:pt x="225668" y="138255"/>
                  </a:lnTo>
                  <a:lnTo>
                    <a:pt x="232716" y="94528"/>
                  </a:lnTo>
                  <a:lnTo>
                    <a:pt x="252337" y="56573"/>
                  </a:lnTo>
                  <a:lnTo>
                    <a:pt x="282249" y="26654"/>
                  </a:lnTo>
                  <a:lnTo>
                    <a:pt x="320169" y="7041"/>
                  </a:lnTo>
                  <a:lnTo>
                    <a:pt x="363814" y="0"/>
                  </a:lnTo>
                  <a:lnTo>
                    <a:pt x="407459" y="7041"/>
                  </a:lnTo>
                  <a:lnTo>
                    <a:pt x="445380" y="26654"/>
                  </a:lnTo>
                  <a:lnTo>
                    <a:pt x="475292" y="56573"/>
                  </a:lnTo>
                  <a:lnTo>
                    <a:pt x="482321" y="70170"/>
                  </a:lnTo>
                  <a:lnTo>
                    <a:pt x="363814" y="70170"/>
                  </a:lnTo>
                  <a:lnTo>
                    <a:pt x="337360" y="75529"/>
                  </a:lnTo>
                  <a:lnTo>
                    <a:pt x="315733" y="90135"/>
                  </a:lnTo>
                  <a:lnTo>
                    <a:pt x="301138" y="111780"/>
                  </a:lnTo>
                  <a:lnTo>
                    <a:pt x="295783" y="138255"/>
                  </a:lnTo>
                  <a:lnTo>
                    <a:pt x="301138" y="164782"/>
                  </a:lnTo>
                  <a:lnTo>
                    <a:pt x="315733" y="186420"/>
                  </a:lnTo>
                  <a:lnTo>
                    <a:pt x="337360" y="200998"/>
                  </a:lnTo>
                  <a:lnTo>
                    <a:pt x="363814" y="206340"/>
                  </a:lnTo>
                  <a:lnTo>
                    <a:pt x="727629" y="206340"/>
                  </a:lnTo>
                  <a:lnTo>
                    <a:pt x="727629" y="435621"/>
                  </a:lnTo>
                  <a:close/>
                </a:path>
                <a:path w="727710" h="436245">
                  <a:moveTo>
                    <a:pt x="727629" y="206340"/>
                  </a:moveTo>
                  <a:lnTo>
                    <a:pt x="363814" y="206340"/>
                  </a:lnTo>
                  <a:lnTo>
                    <a:pt x="390268" y="200998"/>
                  </a:lnTo>
                  <a:lnTo>
                    <a:pt x="411896" y="186420"/>
                  </a:lnTo>
                  <a:lnTo>
                    <a:pt x="426491" y="164782"/>
                  </a:lnTo>
                  <a:lnTo>
                    <a:pt x="431846" y="138255"/>
                  </a:lnTo>
                  <a:lnTo>
                    <a:pt x="426491" y="111780"/>
                  </a:lnTo>
                  <a:lnTo>
                    <a:pt x="411896" y="90135"/>
                  </a:lnTo>
                  <a:lnTo>
                    <a:pt x="390268" y="75529"/>
                  </a:lnTo>
                  <a:lnTo>
                    <a:pt x="363814" y="70170"/>
                  </a:lnTo>
                  <a:lnTo>
                    <a:pt x="482321" y="70170"/>
                  </a:lnTo>
                  <a:lnTo>
                    <a:pt x="494913" y="94528"/>
                  </a:lnTo>
                  <a:lnTo>
                    <a:pt x="501961" y="138255"/>
                  </a:lnTo>
                  <a:lnTo>
                    <a:pt x="500971" y="154822"/>
                  </a:lnTo>
                  <a:lnTo>
                    <a:pt x="498085" y="170779"/>
                  </a:lnTo>
                  <a:lnTo>
                    <a:pt x="493428" y="186024"/>
                  </a:lnTo>
                  <a:lnTo>
                    <a:pt x="487129" y="200452"/>
                  </a:lnTo>
                  <a:lnTo>
                    <a:pt x="727629" y="200452"/>
                  </a:lnTo>
                  <a:lnTo>
                    <a:pt x="727629" y="206340"/>
                  </a:lnTo>
                  <a:close/>
                </a:path>
              </a:pathLst>
            </a:custGeom>
            <a:solidFill>
              <a:srgbClr val="B0B6BC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5" name="object 1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0854" y="7854952"/>
              <a:ext cx="172851" cy="172958"/>
            </a:xfrm>
            <a:prstGeom prst="rect">
              <a:avLst/>
            </a:prstGeom>
          </p:spPr>
        </p:pic>
        <p:sp>
          <p:nvSpPr>
            <p:cNvPr id="16" name="object 16" descr=""/>
            <p:cNvSpPr/>
            <p:nvPr/>
          </p:nvSpPr>
          <p:spPr>
            <a:xfrm>
              <a:off x="729466" y="7803175"/>
              <a:ext cx="842010" cy="1638935"/>
            </a:xfrm>
            <a:custGeom>
              <a:avLst/>
              <a:gdLst/>
              <a:ahLst/>
              <a:cxnLst/>
              <a:rect l="l" t="t" r="r" b="b"/>
              <a:pathLst>
                <a:path w="842010" h="1638934">
                  <a:moveTo>
                    <a:pt x="601127" y="200452"/>
                  </a:moveTo>
                  <a:lnTo>
                    <a:pt x="607427" y="186024"/>
                  </a:lnTo>
                  <a:lnTo>
                    <a:pt x="612083" y="170779"/>
                  </a:lnTo>
                  <a:lnTo>
                    <a:pt x="614969" y="154822"/>
                  </a:lnTo>
                  <a:lnTo>
                    <a:pt x="615960" y="138255"/>
                  </a:lnTo>
                  <a:lnTo>
                    <a:pt x="608912" y="94528"/>
                  </a:lnTo>
                  <a:lnTo>
                    <a:pt x="589290" y="56573"/>
                  </a:lnTo>
                  <a:lnTo>
                    <a:pt x="559378" y="26654"/>
                  </a:lnTo>
                  <a:lnTo>
                    <a:pt x="521458" y="7041"/>
                  </a:lnTo>
                  <a:lnTo>
                    <a:pt x="477813" y="0"/>
                  </a:lnTo>
                  <a:lnTo>
                    <a:pt x="434168" y="7041"/>
                  </a:lnTo>
                  <a:lnTo>
                    <a:pt x="396248" y="26654"/>
                  </a:lnTo>
                  <a:lnTo>
                    <a:pt x="366336" y="56573"/>
                  </a:lnTo>
                  <a:lnTo>
                    <a:pt x="346714" y="94528"/>
                  </a:lnTo>
                  <a:lnTo>
                    <a:pt x="339666" y="138255"/>
                  </a:lnTo>
                  <a:lnTo>
                    <a:pt x="340659" y="154822"/>
                  </a:lnTo>
                  <a:lnTo>
                    <a:pt x="343558" y="170779"/>
                  </a:lnTo>
                  <a:lnTo>
                    <a:pt x="348251" y="186024"/>
                  </a:lnTo>
                  <a:lnTo>
                    <a:pt x="354621" y="200452"/>
                  </a:lnTo>
                  <a:lnTo>
                    <a:pt x="113998" y="200452"/>
                  </a:lnTo>
                  <a:lnTo>
                    <a:pt x="113998" y="435621"/>
                  </a:lnTo>
                  <a:lnTo>
                    <a:pt x="841628" y="435621"/>
                  </a:lnTo>
                  <a:lnTo>
                    <a:pt x="841628" y="200452"/>
                  </a:lnTo>
                  <a:lnTo>
                    <a:pt x="601127" y="200452"/>
                  </a:lnTo>
                  <a:close/>
                </a:path>
                <a:path w="842010" h="1638934">
                  <a:moveTo>
                    <a:pt x="165726" y="781199"/>
                  </a:moveTo>
                  <a:lnTo>
                    <a:pt x="0" y="781199"/>
                  </a:lnTo>
                  <a:lnTo>
                    <a:pt x="0" y="615341"/>
                  </a:lnTo>
                  <a:lnTo>
                    <a:pt x="165726" y="615341"/>
                  </a:lnTo>
                  <a:lnTo>
                    <a:pt x="165726" y="781199"/>
                  </a:lnTo>
                  <a:close/>
                </a:path>
                <a:path w="842010" h="1638934">
                  <a:moveTo>
                    <a:pt x="165726" y="1209828"/>
                  </a:moveTo>
                  <a:lnTo>
                    <a:pt x="0" y="1209828"/>
                  </a:lnTo>
                  <a:lnTo>
                    <a:pt x="0" y="1043970"/>
                  </a:lnTo>
                  <a:lnTo>
                    <a:pt x="165726" y="1043970"/>
                  </a:lnTo>
                  <a:lnTo>
                    <a:pt x="165726" y="1209828"/>
                  </a:lnTo>
                  <a:close/>
                </a:path>
                <a:path w="842010" h="1638934">
                  <a:moveTo>
                    <a:pt x="165726" y="1638457"/>
                  </a:moveTo>
                  <a:lnTo>
                    <a:pt x="0" y="1638457"/>
                  </a:lnTo>
                  <a:lnTo>
                    <a:pt x="0" y="1472599"/>
                  </a:lnTo>
                  <a:lnTo>
                    <a:pt x="165726" y="1472599"/>
                  </a:lnTo>
                  <a:lnTo>
                    <a:pt x="165726" y="1638457"/>
                  </a:lnTo>
                  <a:close/>
                </a:path>
              </a:pathLst>
            </a:custGeom>
            <a:ln w="36788">
              <a:solidFill>
                <a:srgbClr val="24578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1028801" y="8466124"/>
              <a:ext cx="672465" cy="906780"/>
            </a:xfrm>
            <a:custGeom>
              <a:avLst/>
              <a:gdLst/>
              <a:ahLst/>
              <a:cxnLst/>
              <a:rect l="l" t="t" r="r" b="b"/>
              <a:pathLst>
                <a:path w="672464" h="906779">
                  <a:moveTo>
                    <a:pt x="672338" y="857250"/>
                  </a:moveTo>
                  <a:lnTo>
                    <a:pt x="0" y="857250"/>
                  </a:lnTo>
                  <a:lnTo>
                    <a:pt x="0" y="906449"/>
                  </a:lnTo>
                  <a:lnTo>
                    <a:pt x="672338" y="906449"/>
                  </a:lnTo>
                  <a:lnTo>
                    <a:pt x="672338" y="857250"/>
                  </a:lnTo>
                  <a:close/>
                </a:path>
                <a:path w="672464" h="906779">
                  <a:moveTo>
                    <a:pt x="672338" y="428625"/>
                  </a:moveTo>
                  <a:lnTo>
                    <a:pt x="0" y="428625"/>
                  </a:lnTo>
                  <a:lnTo>
                    <a:pt x="0" y="477824"/>
                  </a:lnTo>
                  <a:lnTo>
                    <a:pt x="672338" y="477824"/>
                  </a:lnTo>
                  <a:lnTo>
                    <a:pt x="672338" y="428625"/>
                  </a:lnTo>
                  <a:close/>
                </a:path>
                <a:path w="672464" h="906779">
                  <a:moveTo>
                    <a:pt x="672338" y="0"/>
                  </a:moveTo>
                  <a:lnTo>
                    <a:pt x="0" y="0"/>
                  </a:lnTo>
                  <a:lnTo>
                    <a:pt x="0" y="49072"/>
                  </a:lnTo>
                  <a:lnTo>
                    <a:pt x="672338" y="49072"/>
                  </a:lnTo>
                  <a:lnTo>
                    <a:pt x="672338" y="0"/>
                  </a:lnTo>
                  <a:close/>
                </a:path>
              </a:pathLst>
            </a:custGeom>
            <a:solidFill>
              <a:srgbClr val="24578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791368" y="8337796"/>
              <a:ext cx="158115" cy="615950"/>
            </a:xfrm>
            <a:custGeom>
              <a:avLst/>
              <a:gdLst/>
              <a:ahLst/>
              <a:cxnLst/>
              <a:rect l="l" t="t" r="r" b="b"/>
              <a:pathLst>
                <a:path w="158115" h="615950">
                  <a:moveTo>
                    <a:pt x="0" y="146352"/>
                  </a:moveTo>
                  <a:lnTo>
                    <a:pt x="35057" y="187325"/>
                  </a:lnTo>
                  <a:lnTo>
                    <a:pt x="158004" y="0"/>
                  </a:lnTo>
                </a:path>
                <a:path w="158115" h="615950">
                  <a:moveTo>
                    <a:pt x="0" y="574981"/>
                  </a:moveTo>
                  <a:lnTo>
                    <a:pt x="35057" y="615954"/>
                  </a:lnTo>
                  <a:lnTo>
                    <a:pt x="158004" y="428506"/>
                  </a:lnTo>
                </a:path>
              </a:pathLst>
            </a:custGeom>
            <a:ln w="36788">
              <a:solidFill>
                <a:srgbClr val="D92F21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1091810" y="8058709"/>
              <a:ext cx="876935" cy="2150110"/>
            </a:xfrm>
            <a:custGeom>
              <a:avLst/>
              <a:gdLst/>
              <a:ahLst/>
              <a:cxnLst/>
              <a:rect l="l" t="t" r="r" b="b"/>
              <a:pathLst>
                <a:path w="876935" h="2150109">
                  <a:moveTo>
                    <a:pt x="876440" y="223883"/>
                  </a:moveTo>
                  <a:lnTo>
                    <a:pt x="876440" y="2032859"/>
                  </a:lnTo>
                  <a:lnTo>
                    <a:pt x="876798" y="2051145"/>
                  </a:lnTo>
                  <a:lnTo>
                    <a:pt x="865883" y="2091375"/>
                  </a:lnTo>
                  <a:lnTo>
                    <a:pt x="825710" y="2131605"/>
                  </a:lnTo>
                  <a:lnTo>
                    <a:pt x="738294" y="2149892"/>
                  </a:lnTo>
                </a:path>
                <a:path w="876935" h="2150109">
                  <a:moveTo>
                    <a:pt x="419833" y="0"/>
                  </a:moveTo>
                  <a:lnTo>
                    <a:pt x="419833" y="133961"/>
                  </a:lnTo>
                  <a:lnTo>
                    <a:pt x="0" y="133961"/>
                  </a:lnTo>
                </a:path>
                <a:path w="876935" h="2150109">
                  <a:moveTo>
                    <a:pt x="402427" y="1967964"/>
                  </a:moveTo>
                  <a:lnTo>
                    <a:pt x="635327" y="1967964"/>
                  </a:lnTo>
                  <a:lnTo>
                    <a:pt x="635327" y="1538599"/>
                  </a:lnTo>
                </a:path>
              </a:pathLst>
            </a:custGeom>
            <a:ln w="3678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0" name="object 20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824383" rIns="0" bIns="0" rtlCol="0" vert="horz">
            <a:spAutoFit/>
          </a:bodyPr>
          <a:lstStyle/>
          <a:p>
            <a:pPr marL="1945005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2D789C"/>
                </a:solidFill>
              </a:rPr>
              <a:t>PAGE</a:t>
            </a:r>
            <a:r>
              <a:rPr dirty="0" spc="-35">
                <a:solidFill>
                  <a:srgbClr val="2D789C"/>
                </a:solidFill>
              </a:rPr>
              <a:t> </a:t>
            </a:r>
            <a:r>
              <a:rPr dirty="0" spc="145">
                <a:solidFill>
                  <a:srgbClr val="2D789C"/>
                </a:solidFill>
              </a:rPr>
              <a:t>3</a:t>
            </a:r>
            <a:r>
              <a:rPr dirty="0" spc="-30">
                <a:solidFill>
                  <a:srgbClr val="2D789C"/>
                </a:solidFill>
              </a:rPr>
              <a:t> </a:t>
            </a:r>
            <a:r>
              <a:rPr dirty="0">
                <a:solidFill>
                  <a:srgbClr val="2D789C"/>
                </a:solidFill>
              </a:rPr>
              <a:t>:</a:t>
            </a:r>
            <a:r>
              <a:rPr dirty="0" spc="-35">
                <a:solidFill>
                  <a:srgbClr val="2D789C"/>
                </a:solidFill>
              </a:rPr>
              <a:t> </a:t>
            </a:r>
            <a:r>
              <a:rPr dirty="0">
                <a:solidFill>
                  <a:srgbClr val="2D789C"/>
                </a:solidFill>
              </a:rPr>
              <a:t>IF</a:t>
            </a:r>
            <a:r>
              <a:rPr dirty="0" spc="-30">
                <a:solidFill>
                  <a:srgbClr val="2D789C"/>
                </a:solidFill>
              </a:rPr>
              <a:t> </a:t>
            </a:r>
            <a:r>
              <a:rPr dirty="0">
                <a:solidFill>
                  <a:srgbClr val="2D789C"/>
                </a:solidFill>
              </a:rPr>
              <a:t>THE</a:t>
            </a:r>
            <a:r>
              <a:rPr dirty="0" spc="-30">
                <a:solidFill>
                  <a:srgbClr val="2D789C"/>
                </a:solidFill>
              </a:rPr>
              <a:t> USESR</a:t>
            </a:r>
            <a:r>
              <a:rPr dirty="0" spc="-35">
                <a:solidFill>
                  <a:srgbClr val="2D789C"/>
                </a:solidFill>
              </a:rPr>
              <a:t> </a:t>
            </a:r>
            <a:r>
              <a:rPr dirty="0" spc="254">
                <a:solidFill>
                  <a:srgbClr val="2D789C"/>
                </a:solidFill>
              </a:rPr>
              <a:t>WANT</a:t>
            </a:r>
            <a:r>
              <a:rPr dirty="0" spc="-30">
                <a:solidFill>
                  <a:srgbClr val="2D789C"/>
                </a:solidFill>
              </a:rPr>
              <a:t> </a:t>
            </a:r>
            <a:r>
              <a:rPr dirty="0" spc="95">
                <a:solidFill>
                  <a:srgbClr val="2D789C"/>
                </a:solidFill>
              </a:rPr>
              <a:t>TO</a:t>
            </a:r>
            <a:r>
              <a:rPr dirty="0" spc="-30">
                <a:solidFill>
                  <a:srgbClr val="2D789C"/>
                </a:solidFill>
              </a:rPr>
              <a:t> </a:t>
            </a:r>
            <a:r>
              <a:rPr dirty="0" spc="150">
                <a:solidFill>
                  <a:srgbClr val="2D789C"/>
                </a:solidFill>
              </a:rPr>
              <a:t>DO</a:t>
            </a:r>
            <a:r>
              <a:rPr dirty="0" spc="-35">
                <a:solidFill>
                  <a:srgbClr val="2D789C"/>
                </a:solidFill>
              </a:rPr>
              <a:t> </a:t>
            </a:r>
            <a:r>
              <a:rPr dirty="0" spc="135">
                <a:solidFill>
                  <a:srgbClr val="2D789C"/>
                </a:solidFill>
              </a:rPr>
              <a:t>A</a:t>
            </a:r>
            <a:r>
              <a:rPr dirty="0" spc="-30">
                <a:solidFill>
                  <a:srgbClr val="2D789C"/>
                </a:solidFill>
              </a:rPr>
              <a:t> </a:t>
            </a:r>
            <a:r>
              <a:rPr dirty="0">
                <a:solidFill>
                  <a:srgbClr val="2D789C"/>
                </a:solidFill>
              </a:rPr>
              <a:t>TEST</a:t>
            </a:r>
            <a:r>
              <a:rPr dirty="0" spc="-30">
                <a:solidFill>
                  <a:srgbClr val="2D789C"/>
                </a:solidFill>
              </a:rPr>
              <a:t> </a:t>
            </a:r>
            <a:r>
              <a:rPr dirty="0">
                <a:solidFill>
                  <a:srgbClr val="2D789C"/>
                </a:solidFill>
              </a:rPr>
              <a:t>FOR</a:t>
            </a:r>
            <a:r>
              <a:rPr dirty="0" spc="-35">
                <a:solidFill>
                  <a:srgbClr val="2D789C"/>
                </a:solidFill>
              </a:rPr>
              <a:t> </a:t>
            </a:r>
            <a:r>
              <a:rPr dirty="0" spc="55">
                <a:solidFill>
                  <a:srgbClr val="2D789C"/>
                </a:solidFill>
              </a:rPr>
              <a:t>DATASET</a:t>
            </a:r>
            <a:r>
              <a:rPr dirty="0" spc="-30">
                <a:solidFill>
                  <a:srgbClr val="2D789C"/>
                </a:solidFill>
              </a:rPr>
              <a:t> </a:t>
            </a:r>
            <a:r>
              <a:rPr dirty="0" spc="95">
                <a:solidFill>
                  <a:srgbClr val="2D789C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494" y="3591616"/>
            <a:ext cx="180975" cy="180974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54356" y="0"/>
            <a:ext cx="8733645" cy="10287000"/>
          </a:xfrm>
          <a:prstGeom prst="rect">
            <a:avLst/>
          </a:prstGeom>
        </p:spPr>
      </p:pic>
      <p:sp>
        <p:nvSpPr>
          <p:cNvPr id="4" name="object 4" descr=""/>
          <p:cNvSpPr/>
          <p:nvPr/>
        </p:nvSpPr>
        <p:spPr>
          <a:xfrm>
            <a:off x="0" y="0"/>
            <a:ext cx="6400800" cy="3331845"/>
          </a:xfrm>
          <a:custGeom>
            <a:avLst/>
            <a:gdLst/>
            <a:ahLst/>
            <a:cxnLst/>
            <a:rect l="l" t="t" r="r" b="b"/>
            <a:pathLst>
              <a:path w="6400800" h="3331845">
                <a:moveTo>
                  <a:pt x="0" y="3331619"/>
                </a:moveTo>
                <a:lnTo>
                  <a:pt x="0" y="0"/>
                </a:lnTo>
                <a:lnTo>
                  <a:pt x="6400596" y="0"/>
                </a:lnTo>
                <a:lnTo>
                  <a:pt x="6388507" y="25636"/>
                </a:lnTo>
                <a:lnTo>
                  <a:pt x="6366552" y="69394"/>
                </a:lnTo>
                <a:lnTo>
                  <a:pt x="6343540" y="112586"/>
                </a:lnTo>
                <a:lnTo>
                  <a:pt x="6319481" y="155183"/>
                </a:lnTo>
                <a:lnTo>
                  <a:pt x="6294386" y="197155"/>
                </a:lnTo>
                <a:lnTo>
                  <a:pt x="6268265" y="238473"/>
                </a:lnTo>
                <a:lnTo>
                  <a:pt x="6241129" y="279109"/>
                </a:lnTo>
                <a:lnTo>
                  <a:pt x="6212987" y="319034"/>
                </a:lnTo>
                <a:lnTo>
                  <a:pt x="6183851" y="358218"/>
                </a:lnTo>
                <a:lnTo>
                  <a:pt x="6153731" y="396632"/>
                </a:lnTo>
                <a:lnTo>
                  <a:pt x="6122637" y="434247"/>
                </a:lnTo>
                <a:lnTo>
                  <a:pt x="6090580" y="471035"/>
                </a:lnTo>
                <a:lnTo>
                  <a:pt x="6057569" y="506966"/>
                </a:lnTo>
                <a:lnTo>
                  <a:pt x="6023616" y="542010"/>
                </a:lnTo>
                <a:lnTo>
                  <a:pt x="5988731" y="576140"/>
                </a:lnTo>
                <a:lnTo>
                  <a:pt x="5952924" y="609326"/>
                </a:lnTo>
                <a:lnTo>
                  <a:pt x="5916206" y="641539"/>
                </a:lnTo>
                <a:lnTo>
                  <a:pt x="5878587" y="672750"/>
                </a:lnTo>
                <a:lnTo>
                  <a:pt x="5840077" y="702929"/>
                </a:lnTo>
                <a:lnTo>
                  <a:pt x="5800688" y="732049"/>
                </a:lnTo>
                <a:lnTo>
                  <a:pt x="5760295" y="760184"/>
                </a:lnTo>
                <a:lnTo>
                  <a:pt x="5719335" y="787151"/>
                </a:lnTo>
                <a:lnTo>
                  <a:pt x="5677826" y="812967"/>
                </a:lnTo>
                <a:lnTo>
                  <a:pt x="5635785" y="837645"/>
                </a:lnTo>
                <a:lnTo>
                  <a:pt x="5593228" y="861203"/>
                </a:lnTo>
                <a:lnTo>
                  <a:pt x="5550175" y="883656"/>
                </a:lnTo>
                <a:lnTo>
                  <a:pt x="5506641" y="905020"/>
                </a:lnTo>
                <a:lnTo>
                  <a:pt x="5462644" y="925310"/>
                </a:lnTo>
                <a:lnTo>
                  <a:pt x="5418202" y="944542"/>
                </a:lnTo>
                <a:lnTo>
                  <a:pt x="5373332" y="962732"/>
                </a:lnTo>
                <a:lnTo>
                  <a:pt x="5328051" y="979896"/>
                </a:lnTo>
                <a:lnTo>
                  <a:pt x="5282376" y="996049"/>
                </a:lnTo>
                <a:lnTo>
                  <a:pt x="5236326" y="1011207"/>
                </a:lnTo>
                <a:lnTo>
                  <a:pt x="5189916" y="1025385"/>
                </a:lnTo>
                <a:lnTo>
                  <a:pt x="5143166" y="1038600"/>
                </a:lnTo>
                <a:lnTo>
                  <a:pt x="5096091" y="1050868"/>
                </a:lnTo>
                <a:lnTo>
                  <a:pt x="5048709" y="1062203"/>
                </a:lnTo>
                <a:lnTo>
                  <a:pt x="5001038" y="1072622"/>
                </a:lnTo>
                <a:lnTo>
                  <a:pt x="4953095" y="1082140"/>
                </a:lnTo>
                <a:lnTo>
                  <a:pt x="4904897" y="1090773"/>
                </a:lnTo>
                <a:lnTo>
                  <a:pt x="4856462" y="1098537"/>
                </a:lnTo>
                <a:lnTo>
                  <a:pt x="4807807" y="1105447"/>
                </a:lnTo>
                <a:lnTo>
                  <a:pt x="4758949" y="1111520"/>
                </a:lnTo>
                <a:lnTo>
                  <a:pt x="4709906" y="1116770"/>
                </a:lnTo>
                <a:lnTo>
                  <a:pt x="4660694" y="1121214"/>
                </a:lnTo>
                <a:lnTo>
                  <a:pt x="4611332" y="1124868"/>
                </a:lnTo>
                <a:lnTo>
                  <a:pt x="4561837" y="1127746"/>
                </a:lnTo>
                <a:lnTo>
                  <a:pt x="4512226" y="1129866"/>
                </a:lnTo>
                <a:lnTo>
                  <a:pt x="4462516" y="1131242"/>
                </a:lnTo>
                <a:lnTo>
                  <a:pt x="4412725" y="1131890"/>
                </a:lnTo>
                <a:lnTo>
                  <a:pt x="4362869" y="1131826"/>
                </a:lnTo>
                <a:lnTo>
                  <a:pt x="4312967" y="1131066"/>
                </a:lnTo>
                <a:lnTo>
                  <a:pt x="4263036" y="1129625"/>
                </a:lnTo>
                <a:lnTo>
                  <a:pt x="4213093" y="1127519"/>
                </a:lnTo>
                <a:lnTo>
                  <a:pt x="4163156" y="1124764"/>
                </a:lnTo>
                <a:lnTo>
                  <a:pt x="4113241" y="1121376"/>
                </a:lnTo>
                <a:lnTo>
                  <a:pt x="4063366" y="1117369"/>
                </a:lnTo>
                <a:lnTo>
                  <a:pt x="4013548" y="1112761"/>
                </a:lnTo>
                <a:lnTo>
                  <a:pt x="3963805" y="1107567"/>
                </a:lnTo>
                <a:lnTo>
                  <a:pt x="3914155" y="1101802"/>
                </a:lnTo>
                <a:lnTo>
                  <a:pt x="3864614" y="1095482"/>
                </a:lnTo>
                <a:lnTo>
                  <a:pt x="3815199" y="1088623"/>
                </a:lnTo>
                <a:lnTo>
                  <a:pt x="3765929" y="1081240"/>
                </a:lnTo>
                <a:lnTo>
                  <a:pt x="3716820" y="1073350"/>
                </a:lnTo>
                <a:lnTo>
                  <a:pt x="3667890" y="1064968"/>
                </a:lnTo>
                <a:lnTo>
                  <a:pt x="3619156" y="1056109"/>
                </a:lnTo>
                <a:lnTo>
                  <a:pt x="3570636" y="1046790"/>
                </a:lnTo>
                <a:lnTo>
                  <a:pt x="3522117" y="1037114"/>
                </a:lnTo>
                <a:lnTo>
                  <a:pt x="3473513" y="1027111"/>
                </a:lnTo>
                <a:lnTo>
                  <a:pt x="3424831" y="1016848"/>
                </a:lnTo>
                <a:lnTo>
                  <a:pt x="3376078" y="1006394"/>
                </a:lnTo>
                <a:lnTo>
                  <a:pt x="3229464" y="974556"/>
                </a:lnTo>
                <a:lnTo>
                  <a:pt x="3180499" y="964011"/>
                </a:lnTo>
                <a:lnTo>
                  <a:pt x="3131498" y="953612"/>
                </a:lnTo>
                <a:lnTo>
                  <a:pt x="3082470" y="943427"/>
                </a:lnTo>
                <a:lnTo>
                  <a:pt x="3033421" y="933524"/>
                </a:lnTo>
                <a:lnTo>
                  <a:pt x="2984358" y="923970"/>
                </a:lnTo>
                <a:lnTo>
                  <a:pt x="2935290" y="914833"/>
                </a:lnTo>
                <a:lnTo>
                  <a:pt x="2886222" y="906180"/>
                </a:lnTo>
                <a:lnTo>
                  <a:pt x="2837162" y="898080"/>
                </a:lnTo>
                <a:lnTo>
                  <a:pt x="2788118" y="890600"/>
                </a:lnTo>
                <a:lnTo>
                  <a:pt x="2739096" y="883807"/>
                </a:lnTo>
                <a:lnTo>
                  <a:pt x="2690104" y="877769"/>
                </a:lnTo>
                <a:lnTo>
                  <a:pt x="2641148" y="872554"/>
                </a:lnTo>
                <a:lnTo>
                  <a:pt x="2592237" y="868229"/>
                </a:lnTo>
                <a:lnTo>
                  <a:pt x="2543377" y="864862"/>
                </a:lnTo>
                <a:lnTo>
                  <a:pt x="2494575" y="862521"/>
                </a:lnTo>
                <a:lnTo>
                  <a:pt x="2445839" y="861274"/>
                </a:lnTo>
                <a:lnTo>
                  <a:pt x="2397176" y="861187"/>
                </a:lnTo>
                <a:lnTo>
                  <a:pt x="2348593" y="862329"/>
                </a:lnTo>
                <a:lnTo>
                  <a:pt x="2300097" y="864767"/>
                </a:lnTo>
                <a:lnTo>
                  <a:pt x="2251696" y="868569"/>
                </a:lnTo>
                <a:lnTo>
                  <a:pt x="2203396" y="873802"/>
                </a:lnTo>
                <a:lnTo>
                  <a:pt x="2155205" y="880534"/>
                </a:lnTo>
                <a:lnTo>
                  <a:pt x="2107130" y="888834"/>
                </a:lnTo>
                <a:lnTo>
                  <a:pt x="2059178" y="898767"/>
                </a:lnTo>
                <a:lnTo>
                  <a:pt x="2011357" y="910403"/>
                </a:lnTo>
                <a:lnTo>
                  <a:pt x="1964494" y="923611"/>
                </a:lnTo>
                <a:lnTo>
                  <a:pt x="1918370" y="938373"/>
                </a:lnTo>
                <a:lnTo>
                  <a:pt x="1872980" y="954646"/>
                </a:lnTo>
                <a:lnTo>
                  <a:pt x="1828318" y="972387"/>
                </a:lnTo>
                <a:lnTo>
                  <a:pt x="1784376" y="991555"/>
                </a:lnTo>
                <a:lnTo>
                  <a:pt x="1741149" y="1012107"/>
                </a:lnTo>
                <a:lnTo>
                  <a:pt x="1698630" y="1034002"/>
                </a:lnTo>
                <a:lnTo>
                  <a:pt x="1656812" y="1057197"/>
                </a:lnTo>
                <a:lnTo>
                  <a:pt x="1615691" y="1081650"/>
                </a:lnTo>
                <a:lnTo>
                  <a:pt x="1575258" y="1107319"/>
                </a:lnTo>
                <a:lnTo>
                  <a:pt x="1535508" y="1134161"/>
                </a:lnTo>
                <a:lnTo>
                  <a:pt x="1496434" y="1162136"/>
                </a:lnTo>
                <a:lnTo>
                  <a:pt x="1458031" y="1191200"/>
                </a:lnTo>
                <a:lnTo>
                  <a:pt x="1420291" y="1221312"/>
                </a:lnTo>
                <a:lnTo>
                  <a:pt x="1383208" y="1252429"/>
                </a:lnTo>
                <a:lnTo>
                  <a:pt x="1346777" y="1284509"/>
                </a:lnTo>
                <a:lnTo>
                  <a:pt x="1310990" y="1317510"/>
                </a:lnTo>
                <a:lnTo>
                  <a:pt x="1275841" y="1351391"/>
                </a:lnTo>
                <a:lnTo>
                  <a:pt x="1241324" y="1386108"/>
                </a:lnTo>
                <a:lnTo>
                  <a:pt x="1207432" y="1421620"/>
                </a:lnTo>
                <a:lnTo>
                  <a:pt x="1174160" y="1457885"/>
                </a:lnTo>
                <a:lnTo>
                  <a:pt x="1141500" y="1494860"/>
                </a:lnTo>
                <a:lnTo>
                  <a:pt x="1109447" y="1532503"/>
                </a:lnTo>
                <a:lnTo>
                  <a:pt x="1077994" y="1570773"/>
                </a:lnTo>
                <a:lnTo>
                  <a:pt x="1047135" y="1609627"/>
                </a:lnTo>
                <a:lnTo>
                  <a:pt x="1016863" y="1649023"/>
                </a:lnTo>
                <a:lnTo>
                  <a:pt x="987172" y="1688918"/>
                </a:lnTo>
                <a:lnTo>
                  <a:pt x="958056" y="1729272"/>
                </a:lnTo>
                <a:lnTo>
                  <a:pt x="929508" y="1770041"/>
                </a:lnTo>
                <a:lnTo>
                  <a:pt x="901522" y="1811184"/>
                </a:lnTo>
                <a:lnTo>
                  <a:pt x="874091" y="1852658"/>
                </a:lnTo>
                <a:lnTo>
                  <a:pt x="847210" y="1894421"/>
                </a:lnTo>
                <a:lnTo>
                  <a:pt x="820871" y="1936431"/>
                </a:lnTo>
                <a:lnTo>
                  <a:pt x="795069" y="1978647"/>
                </a:lnTo>
                <a:lnTo>
                  <a:pt x="769797" y="2021025"/>
                </a:lnTo>
                <a:lnTo>
                  <a:pt x="745049" y="2063524"/>
                </a:lnTo>
                <a:lnTo>
                  <a:pt x="720819" y="2106102"/>
                </a:lnTo>
                <a:lnTo>
                  <a:pt x="424820" y="2643092"/>
                </a:lnTo>
                <a:lnTo>
                  <a:pt x="354214" y="2768155"/>
                </a:lnTo>
                <a:lnTo>
                  <a:pt x="306301" y="2851155"/>
                </a:lnTo>
                <a:lnTo>
                  <a:pt x="257603" y="2933664"/>
                </a:lnTo>
                <a:lnTo>
                  <a:pt x="232928" y="2974684"/>
                </a:lnTo>
                <a:lnTo>
                  <a:pt x="208021" y="3015520"/>
                </a:lnTo>
                <a:lnTo>
                  <a:pt x="182869" y="3056151"/>
                </a:lnTo>
                <a:lnTo>
                  <a:pt x="157460" y="3096558"/>
                </a:lnTo>
                <a:lnTo>
                  <a:pt x="131782" y="3136719"/>
                </a:lnTo>
                <a:lnTo>
                  <a:pt x="105823" y="3176615"/>
                </a:lnTo>
                <a:lnTo>
                  <a:pt x="79570" y="3216225"/>
                </a:lnTo>
                <a:lnTo>
                  <a:pt x="53013" y="3255528"/>
                </a:lnTo>
                <a:lnTo>
                  <a:pt x="26138" y="3294505"/>
                </a:lnTo>
                <a:lnTo>
                  <a:pt x="0" y="3331619"/>
                </a:lnTo>
                <a:close/>
              </a:path>
            </a:pathLst>
          </a:custGeom>
          <a:solidFill>
            <a:srgbClr val="FFC8B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 txBox="1"/>
          <p:nvPr/>
        </p:nvSpPr>
        <p:spPr>
          <a:xfrm>
            <a:off x="525774" y="2862529"/>
            <a:ext cx="10023475" cy="513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>
              <a:lnSpc>
                <a:spcPct val="116799"/>
              </a:lnSpc>
              <a:spcBef>
                <a:spcPts val="95"/>
              </a:spcBef>
            </a:pP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this</a:t>
            </a:r>
            <a:r>
              <a:rPr dirty="0" sz="4100" spc="14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spc="-65" b="1">
                <a:solidFill>
                  <a:srgbClr val="FFD9CC"/>
                </a:solidFill>
                <a:latin typeface="Trebuchet MS"/>
                <a:cs typeface="Trebuchet MS"/>
              </a:rPr>
              <a:t>project</a:t>
            </a:r>
            <a:r>
              <a:rPr dirty="0" sz="4100" spc="14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is</a:t>
            </a:r>
            <a:r>
              <a:rPr dirty="0" sz="4100" spc="14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a</a:t>
            </a:r>
            <a:r>
              <a:rPr dirty="0" sz="4100" spc="14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system</a:t>
            </a:r>
            <a:r>
              <a:rPr dirty="0" sz="4100" spc="15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spc="60" b="1">
                <a:solidFill>
                  <a:srgbClr val="FFD9CC"/>
                </a:solidFill>
                <a:latin typeface="Trebuchet MS"/>
                <a:cs typeface="Trebuchet MS"/>
              </a:rPr>
              <a:t>we</a:t>
            </a:r>
            <a:r>
              <a:rPr dirty="0" sz="4100" spc="14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developed</a:t>
            </a:r>
            <a:r>
              <a:rPr dirty="0" sz="4100" spc="14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spc="-25" b="1">
                <a:solidFill>
                  <a:srgbClr val="FFD9CC"/>
                </a:solidFill>
                <a:latin typeface="Trebuchet MS"/>
                <a:cs typeface="Trebuchet MS"/>
              </a:rPr>
              <a:t>to </a:t>
            </a:r>
            <a:r>
              <a:rPr dirty="0" sz="4100" spc="60" b="1">
                <a:solidFill>
                  <a:srgbClr val="FFD9CC"/>
                </a:solidFill>
                <a:latin typeface="Trebuchet MS"/>
                <a:cs typeface="Trebuchet MS"/>
              </a:rPr>
              <a:t>assist</a:t>
            </a:r>
            <a:r>
              <a:rPr dirty="0" sz="4100" spc="355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with</a:t>
            </a:r>
            <a:r>
              <a:rPr dirty="0" sz="4100" spc="36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the</a:t>
            </a:r>
            <a:r>
              <a:rPr dirty="0" sz="4100" spc="36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medical</a:t>
            </a:r>
            <a:r>
              <a:rPr dirty="0" sz="4100" spc="355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spc="65" b="1">
                <a:solidFill>
                  <a:srgbClr val="FFD9CC"/>
                </a:solidFill>
                <a:latin typeface="Trebuchet MS"/>
                <a:cs typeface="Trebuchet MS"/>
              </a:rPr>
              <a:t>diagnosis</a:t>
            </a:r>
            <a:r>
              <a:rPr dirty="0" sz="4100" spc="36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spc="-25" b="1">
                <a:solidFill>
                  <a:srgbClr val="FFD9CC"/>
                </a:solidFill>
                <a:latin typeface="Trebuchet MS"/>
                <a:cs typeface="Trebuchet MS"/>
              </a:rPr>
              <a:t>of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diabetes</a:t>
            </a:r>
            <a:r>
              <a:rPr dirty="0" sz="4100" spc="15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spc="75" b="1">
                <a:solidFill>
                  <a:srgbClr val="FFD9CC"/>
                </a:solidFill>
                <a:latin typeface="Trebuchet MS"/>
                <a:cs typeface="Trebuchet MS"/>
              </a:rPr>
              <a:t>using</a:t>
            </a:r>
            <a:r>
              <a:rPr dirty="0" sz="4100" spc="15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machine</a:t>
            </a:r>
            <a:r>
              <a:rPr dirty="0" sz="4100" spc="15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learning.</a:t>
            </a:r>
            <a:r>
              <a:rPr dirty="0" sz="4100" spc="155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spc="-25" b="1">
                <a:solidFill>
                  <a:srgbClr val="FFD9CC"/>
                </a:solidFill>
                <a:latin typeface="Trebuchet MS"/>
                <a:cs typeface="Trebuchet MS"/>
              </a:rPr>
              <a:t>Our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system</a:t>
            </a:r>
            <a:r>
              <a:rPr dirty="0" sz="4100" spc="64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allows</a:t>
            </a:r>
            <a:r>
              <a:rPr dirty="0" sz="4100" spc="64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users</a:t>
            </a:r>
            <a:r>
              <a:rPr dirty="0" sz="4100" spc="64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to</a:t>
            </a:r>
            <a:r>
              <a:rPr dirty="0" sz="4100" spc="64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choose</a:t>
            </a:r>
            <a:r>
              <a:rPr dirty="0" sz="4100" spc="64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spc="-10" b="1">
                <a:solidFill>
                  <a:srgbClr val="FFD9CC"/>
                </a:solidFill>
                <a:latin typeface="Trebuchet MS"/>
                <a:cs typeface="Trebuchet MS"/>
              </a:rPr>
              <a:t>between </a:t>
            </a:r>
            <a:r>
              <a:rPr dirty="0" sz="4100" spc="80" b="1">
                <a:solidFill>
                  <a:srgbClr val="FFD9CC"/>
                </a:solidFill>
                <a:latin typeface="Trebuchet MS"/>
                <a:cs typeface="Trebuchet MS"/>
              </a:rPr>
              <a:t>two</a:t>
            </a:r>
            <a:r>
              <a:rPr dirty="0" sz="4100" spc="40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datasets,</a:t>
            </a:r>
            <a:r>
              <a:rPr dirty="0" sz="4100" spc="40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select</a:t>
            </a:r>
            <a:r>
              <a:rPr dirty="0" sz="4100" spc="40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a</a:t>
            </a:r>
            <a:r>
              <a:rPr dirty="0" sz="4100" spc="40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machine</a:t>
            </a:r>
            <a:r>
              <a:rPr dirty="0" sz="4100" spc="40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spc="-10" b="1">
                <a:solidFill>
                  <a:srgbClr val="FFD9CC"/>
                </a:solidFill>
                <a:latin typeface="Trebuchet MS"/>
                <a:cs typeface="Trebuchet MS"/>
              </a:rPr>
              <a:t>learning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algorithm,</a:t>
            </a:r>
            <a:r>
              <a:rPr dirty="0" sz="4100" spc="101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and</a:t>
            </a:r>
            <a:r>
              <a:rPr dirty="0" sz="4100" spc="101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perform</a:t>
            </a:r>
            <a:r>
              <a:rPr dirty="0" sz="4100" spc="101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a</a:t>
            </a:r>
            <a:r>
              <a:rPr dirty="0" sz="4100" spc="101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b="1">
                <a:solidFill>
                  <a:srgbClr val="FFD9CC"/>
                </a:solidFill>
                <a:latin typeface="Trebuchet MS"/>
                <a:cs typeface="Trebuchet MS"/>
              </a:rPr>
              <a:t>test</a:t>
            </a:r>
            <a:r>
              <a:rPr dirty="0" sz="4100" spc="1010" b="1">
                <a:solidFill>
                  <a:srgbClr val="FFD9CC"/>
                </a:solidFill>
                <a:latin typeface="Trebuchet MS"/>
                <a:cs typeface="Trebuchet MS"/>
              </a:rPr>
              <a:t>  </a:t>
            </a:r>
            <a:r>
              <a:rPr dirty="0" sz="4100" spc="-25" b="1">
                <a:solidFill>
                  <a:srgbClr val="FFD9CC"/>
                </a:solidFill>
                <a:latin typeface="Trebuchet MS"/>
                <a:cs typeface="Trebuchet MS"/>
              </a:rPr>
              <a:t>to </a:t>
            </a:r>
            <a:r>
              <a:rPr dirty="0" sz="4100" spc="-100" b="1">
                <a:solidFill>
                  <a:srgbClr val="FFD9CC"/>
                </a:solidFill>
                <a:latin typeface="Trebuchet MS"/>
                <a:cs typeface="Trebuchet MS"/>
              </a:rPr>
              <a:t>determine</a:t>
            </a:r>
            <a:r>
              <a:rPr dirty="0" sz="4100" spc="-21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spc="-50" b="1">
                <a:solidFill>
                  <a:srgbClr val="FFD9CC"/>
                </a:solidFill>
                <a:latin typeface="Trebuchet MS"/>
                <a:cs typeface="Trebuchet MS"/>
              </a:rPr>
              <a:t>if</a:t>
            </a:r>
            <a:r>
              <a:rPr dirty="0" sz="4100" spc="-26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spc="-60" b="1">
                <a:solidFill>
                  <a:srgbClr val="FFD9CC"/>
                </a:solidFill>
                <a:latin typeface="Trebuchet MS"/>
                <a:cs typeface="Trebuchet MS"/>
              </a:rPr>
              <a:t>they</a:t>
            </a:r>
            <a:r>
              <a:rPr dirty="0" sz="4100" spc="-240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spc="-10" b="1">
                <a:solidFill>
                  <a:srgbClr val="FFD9CC"/>
                </a:solidFill>
                <a:latin typeface="Trebuchet MS"/>
                <a:cs typeface="Trebuchet MS"/>
              </a:rPr>
              <a:t>have</a:t>
            </a:r>
            <a:r>
              <a:rPr dirty="0" sz="4100" spc="-235" b="1">
                <a:solidFill>
                  <a:srgbClr val="FFD9CC"/>
                </a:solidFill>
                <a:latin typeface="Trebuchet MS"/>
                <a:cs typeface="Trebuchet MS"/>
              </a:rPr>
              <a:t> </a:t>
            </a:r>
            <a:r>
              <a:rPr dirty="0" sz="4100" spc="-10" b="1">
                <a:solidFill>
                  <a:srgbClr val="FFD9CC"/>
                </a:solidFill>
                <a:latin typeface="Trebuchet MS"/>
                <a:cs typeface="Trebuchet MS"/>
              </a:rPr>
              <a:t>diabetes.</a:t>
            </a:r>
            <a:endParaRPr sz="41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96498" y="2707887"/>
              <a:ext cx="11296649" cy="53720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398683" y="1550386"/>
            <a:ext cx="2553335" cy="8483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400"/>
              <a:t>PAGE</a:t>
            </a:r>
            <a:r>
              <a:rPr dirty="0" sz="5400" spc="-185"/>
              <a:t> </a:t>
            </a:r>
            <a:r>
              <a:rPr dirty="0" sz="5400" spc="190"/>
              <a:t>4</a:t>
            </a:r>
            <a:endParaRPr sz="5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D789C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5038725" cy="3769360"/>
            <a:chOff x="0" y="0"/>
            <a:chExt cx="5038725" cy="3769360"/>
          </a:xfrm>
        </p:grpSpPr>
        <p:sp>
          <p:nvSpPr>
            <p:cNvPr id="4" name="object 4" descr=""/>
            <p:cNvSpPr/>
            <p:nvPr/>
          </p:nvSpPr>
          <p:spPr>
            <a:xfrm>
              <a:off x="0" y="0"/>
              <a:ext cx="5038725" cy="3769360"/>
            </a:xfrm>
            <a:custGeom>
              <a:avLst/>
              <a:gdLst/>
              <a:ahLst/>
              <a:cxnLst/>
              <a:rect l="l" t="t" r="r" b="b"/>
              <a:pathLst>
                <a:path w="5038725" h="3769360">
                  <a:moveTo>
                    <a:pt x="656639" y="2740392"/>
                  </a:moveTo>
                  <a:lnTo>
                    <a:pt x="635070" y="2793022"/>
                  </a:lnTo>
                  <a:lnTo>
                    <a:pt x="613538" y="2844652"/>
                  </a:lnTo>
                  <a:lnTo>
                    <a:pt x="616414" y="2837636"/>
                  </a:lnTo>
                  <a:lnTo>
                    <a:pt x="579319" y="2923475"/>
                  </a:lnTo>
                  <a:lnTo>
                    <a:pt x="559001" y="2968704"/>
                  </a:lnTo>
                  <a:lnTo>
                    <a:pt x="538207" y="3013653"/>
                  </a:lnTo>
                  <a:lnTo>
                    <a:pt x="516897" y="3058289"/>
                  </a:lnTo>
                  <a:lnTo>
                    <a:pt x="495031" y="3102581"/>
                  </a:lnTo>
                  <a:lnTo>
                    <a:pt x="472567" y="3146498"/>
                  </a:lnTo>
                  <a:lnTo>
                    <a:pt x="449466" y="3190006"/>
                  </a:lnTo>
                  <a:lnTo>
                    <a:pt x="425687" y="3233075"/>
                  </a:lnTo>
                  <a:lnTo>
                    <a:pt x="401190" y="3275672"/>
                  </a:lnTo>
                  <a:lnTo>
                    <a:pt x="375934" y="3317766"/>
                  </a:lnTo>
                  <a:lnTo>
                    <a:pt x="349879" y="3359324"/>
                  </a:lnTo>
                  <a:lnTo>
                    <a:pt x="322985" y="3400315"/>
                  </a:lnTo>
                  <a:lnTo>
                    <a:pt x="295211" y="3440706"/>
                  </a:lnTo>
                  <a:lnTo>
                    <a:pt x="266516" y="3480467"/>
                  </a:lnTo>
                  <a:lnTo>
                    <a:pt x="236861" y="3519565"/>
                  </a:lnTo>
                  <a:lnTo>
                    <a:pt x="206205" y="3557968"/>
                  </a:lnTo>
                  <a:lnTo>
                    <a:pt x="174507" y="3595644"/>
                  </a:lnTo>
                  <a:lnTo>
                    <a:pt x="141728" y="3632561"/>
                  </a:lnTo>
                  <a:lnTo>
                    <a:pt x="107826" y="3668689"/>
                  </a:lnTo>
                  <a:lnTo>
                    <a:pt x="74834" y="3701719"/>
                  </a:lnTo>
                  <a:lnTo>
                    <a:pt x="40552" y="3733780"/>
                  </a:lnTo>
                  <a:lnTo>
                    <a:pt x="5043" y="3764820"/>
                  </a:lnTo>
                  <a:lnTo>
                    <a:pt x="0" y="3768942"/>
                  </a:lnTo>
                  <a:lnTo>
                    <a:pt x="0" y="0"/>
                  </a:lnTo>
                  <a:lnTo>
                    <a:pt x="1769711" y="0"/>
                  </a:lnTo>
                  <a:lnTo>
                    <a:pt x="873791" y="2186018"/>
                  </a:lnTo>
                  <a:lnTo>
                    <a:pt x="856731" y="2228034"/>
                  </a:lnTo>
                  <a:lnTo>
                    <a:pt x="839711" y="2270633"/>
                  </a:lnTo>
                  <a:lnTo>
                    <a:pt x="694137" y="2646356"/>
                  </a:lnTo>
                  <a:lnTo>
                    <a:pt x="694363" y="2645805"/>
                  </a:lnTo>
                  <a:lnTo>
                    <a:pt x="656639" y="2740392"/>
                  </a:lnTo>
                  <a:close/>
                </a:path>
                <a:path w="5038725" h="3769360">
                  <a:moveTo>
                    <a:pt x="5038186" y="0"/>
                  </a:moveTo>
                  <a:lnTo>
                    <a:pt x="4981984" y="48635"/>
                  </a:lnTo>
                  <a:lnTo>
                    <a:pt x="4944441" y="79228"/>
                  </a:lnTo>
                  <a:lnTo>
                    <a:pt x="4906198" y="108996"/>
                  </a:lnTo>
                  <a:lnTo>
                    <a:pt x="4867256" y="137920"/>
                  </a:lnTo>
                  <a:lnTo>
                    <a:pt x="4827613" y="165978"/>
                  </a:lnTo>
                  <a:lnTo>
                    <a:pt x="4787271" y="193153"/>
                  </a:lnTo>
                  <a:lnTo>
                    <a:pt x="4746228" y="219422"/>
                  </a:lnTo>
                  <a:lnTo>
                    <a:pt x="4704485" y="244768"/>
                  </a:lnTo>
                  <a:lnTo>
                    <a:pt x="4662042" y="269169"/>
                  </a:lnTo>
                  <a:lnTo>
                    <a:pt x="4618898" y="292606"/>
                  </a:lnTo>
                  <a:lnTo>
                    <a:pt x="4575054" y="315059"/>
                  </a:lnTo>
                  <a:lnTo>
                    <a:pt x="4530510" y="336508"/>
                  </a:lnTo>
                  <a:lnTo>
                    <a:pt x="4487554" y="355957"/>
                  </a:lnTo>
                  <a:lnTo>
                    <a:pt x="4444181" y="374449"/>
                  </a:lnTo>
                  <a:lnTo>
                    <a:pt x="4400406" y="392018"/>
                  </a:lnTo>
                  <a:lnTo>
                    <a:pt x="4356246" y="408699"/>
                  </a:lnTo>
                  <a:lnTo>
                    <a:pt x="4311718" y="424527"/>
                  </a:lnTo>
                  <a:lnTo>
                    <a:pt x="4266836" y="439536"/>
                  </a:lnTo>
                  <a:lnTo>
                    <a:pt x="4221618" y="453761"/>
                  </a:lnTo>
                  <a:lnTo>
                    <a:pt x="4176080" y="467238"/>
                  </a:lnTo>
                  <a:lnTo>
                    <a:pt x="4130238" y="480001"/>
                  </a:lnTo>
                  <a:lnTo>
                    <a:pt x="4084107" y="492084"/>
                  </a:lnTo>
                  <a:lnTo>
                    <a:pt x="4037705" y="503523"/>
                  </a:lnTo>
                  <a:lnTo>
                    <a:pt x="3991048" y="514352"/>
                  </a:lnTo>
                  <a:lnTo>
                    <a:pt x="3944152" y="524606"/>
                  </a:lnTo>
                  <a:lnTo>
                    <a:pt x="3897032" y="534320"/>
                  </a:lnTo>
                  <a:lnTo>
                    <a:pt x="3849706" y="543528"/>
                  </a:lnTo>
                  <a:lnTo>
                    <a:pt x="3802189" y="552266"/>
                  </a:lnTo>
                  <a:lnTo>
                    <a:pt x="3754497" y="560568"/>
                  </a:lnTo>
                  <a:lnTo>
                    <a:pt x="3706648" y="568469"/>
                  </a:lnTo>
                  <a:lnTo>
                    <a:pt x="3658656" y="576003"/>
                  </a:lnTo>
                  <a:lnTo>
                    <a:pt x="3610539" y="583206"/>
                  </a:lnTo>
                  <a:lnTo>
                    <a:pt x="3562312" y="590113"/>
                  </a:lnTo>
                  <a:lnTo>
                    <a:pt x="3513992" y="596757"/>
                  </a:lnTo>
                  <a:lnTo>
                    <a:pt x="3465594" y="603174"/>
                  </a:lnTo>
                  <a:lnTo>
                    <a:pt x="3417136" y="609399"/>
                  </a:lnTo>
                  <a:lnTo>
                    <a:pt x="3368633" y="615466"/>
                  </a:lnTo>
                  <a:lnTo>
                    <a:pt x="3029222" y="656444"/>
                  </a:lnTo>
                  <a:lnTo>
                    <a:pt x="2980945" y="662502"/>
                  </a:lnTo>
                  <a:lnTo>
                    <a:pt x="2932769" y="668716"/>
                  </a:lnTo>
                  <a:lnTo>
                    <a:pt x="2884710" y="675119"/>
                  </a:lnTo>
                  <a:lnTo>
                    <a:pt x="2836785" y="681748"/>
                  </a:lnTo>
                  <a:lnTo>
                    <a:pt x="2789010" y="688637"/>
                  </a:lnTo>
                  <a:lnTo>
                    <a:pt x="2741401" y="695820"/>
                  </a:lnTo>
                  <a:lnTo>
                    <a:pt x="2693975" y="703332"/>
                  </a:lnTo>
                  <a:lnTo>
                    <a:pt x="2646746" y="711208"/>
                  </a:lnTo>
                  <a:lnTo>
                    <a:pt x="2599733" y="719483"/>
                  </a:lnTo>
                  <a:lnTo>
                    <a:pt x="2552950" y="728192"/>
                  </a:lnTo>
                  <a:lnTo>
                    <a:pt x="2506414" y="737369"/>
                  </a:lnTo>
                  <a:lnTo>
                    <a:pt x="2460142" y="747050"/>
                  </a:lnTo>
                  <a:lnTo>
                    <a:pt x="2414149" y="757268"/>
                  </a:lnTo>
                  <a:lnTo>
                    <a:pt x="2368451" y="768059"/>
                  </a:lnTo>
                  <a:lnTo>
                    <a:pt x="2323066" y="779458"/>
                  </a:lnTo>
                  <a:lnTo>
                    <a:pt x="2278009" y="791498"/>
                  </a:lnTo>
                  <a:lnTo>
                    <a:pt x="2233296" y="804216"/>
                  </a:lnTo>
                  <a:lnTo>
                    <a:pt x="2188944" y="817646"/>
                  </a:lnTo>
                  <a:lnTo>
                    <a:pt x="2144969" y="831823"/>
                  </a:lnTo>
                  <a:lnTo>
                    <a:pt x="2101386" y="846781"/>
                  </a:lnTo>
                  <a:lnTo>
                    <a:pt x="2058213" y="862555"/>
                  </a:lnTo>
                  <a:lnTo>
                    <a:pt x="2015465" y="879180"/>
                  </a:lnTo>
                  <a:lnTo>
                    <a:pt x="1973159" y="896691"/>
                  </a:lnTo>
                  <a:lnTo>
                    <a:pt x="1931310" y="915122"/>
                  </a:lnTo>
                  <a:lnTo>
                    <a:pt x="1889936" y="934509"/>
                  </a:lnTo>
                  <a:lnTo>
                    <a:pt x="1849052" y="954886"/>
                  </a:lnTo>
                  <a:lnTo>
                    <a:pt x="1808674" y="976287"/>
                  </a:lnTo>
                  <a:lnTo>
                    <a:pt x="1768819" y="998749"/>
                  </a:lnTo>
                  <a:lnTo>
                    <a:pt x="1729503" y="1022305"/>
                  </a:lnTo>
                  <a:lnTo>
                    <a:pt x="1690742" y="1046990"/>
                  </a:lnTo>
                  <a:lnTo>
                    <a:pt x="1652552" y="1072839"/>
                  </a:lnTo>
                  <a:lnTo>
                    <a:pt x="1614950" y="1099886"/>
                  </a:lnTo>
                  <a:lnTo>
                    <a:pt x="1577951" y="1128168"/>
                  </a:lnTo>
                  <a:lnTo>
                    <a:pt x="1539387" y="1159574"/>
                  </a:lnTo>
                  <a:lnTo>
                    <a:pt x="1502015" y="1192038"/>
                  </a:lnTo>
                  <a:lnTo>
                    <a:pt x="1465801" y="1225521"/>
                  </a:lnTo>
                  <a:lnTo>
                    <a:pt x="1430711" y="1259982"/>
                  </a:lnTo>
                  <a:lnTo>
                    <a:pt x="1396710" y="1295382"/>
                  </a:lnTo>
                  <a:lnTo>
                    <a:pt x="1363765" y="1331682"/>
                  </a:lnTo>
                  <a:lnTo>
                    <a:pt x="1331841" y="1368843"/>
                  </a:lnTo>
                  <a:lnTo>
                    <a:pt x="1300904" y="1406826"/>
                  </a:lnTo>
                  <a:lnTo>
                    <a:pt x="1270920" y="1445590"/>
                  </a:lnTo>
                  <a:lnTo>
                    <a:pt x="1241854" y="1485096"/>
                  </a:lnTo>
                  <a:lnTo>
                    <a:pt x="1213672" y="1525305"/>
                  </a:lnTo>
                  <a:lnTo>
                    <a:pt x="1186340" y="1566178"/>
                  </a:lnTo>
                  <a:lnTo>
                    <a:pt x="1159825" y="1607676"/>
                  </a:lnTo>
                  <a:lnTo>
                    <a:pt x="1134091" y="1649758"/>
                  </a:lnTo>
                  <a:lnTo>
                    <a:pt x="1109104" y="1692385"/>
                  </a:lnTo>
                  <a:lnTo>
                    <a:pt x="1084830" y="1735519"/>
                  </a:lnTo>
                  <a:lnTo>
                    <a:pt x="1061236" y="1779119"/>
                  </a:lnTo>
                  <a:lnTo>
                    <a:pt x="1038286" y="1823146"/>
                  </a:lnTo>
                  <a:lnTo>
                    <a:pt x="1015946" y="1867561"/>
                  </a:lnTo>
                  <a:lnTo>
                    <a:pt x="993946" y="1912814"/>
                  </a:lnTo>
                  <a:lnTo>
                    <a:pt x="972962" y="1957398"/>
                  </a:lnTo>
                  <a:lnTo>
                    <a:pt x="952249" y="2002740"/>
                  </a:lnTo>
                  <a:lnTo>
                    <a:pt x="909586" y="2100141"/>
                  </a:lnTo>
                  <a:lnTo>
                    <a:pt x="873791" y="2186018"/>
                  </a:lnTo>
                  <a:lnTo>
                    <a:pt x="1769711" y="0"/>
                  </a:lnTo>
                  <a:lnTo>
                    <a:pt x="5038186" y="0"/>
                  </a:lnTo>
                  <a:close/>
                </a:path>
              </a:pathLst>
            </a:custGeom>
            <a:solidFill>
              <a:srgbClr val="FBECE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0"/>
              <a:ext cx="3899535" cy="2299335"/>
            </a:xfrm>
            <a:custGeom>
              <a:avLst/>
              <a:gdLst/>
              <a:ahLst/>
              <a:cxnLst/>
              <a:rect l="l" t="t" r="r" b="b"/>
              <a:pathLst>
                <a:path w="3899535" h="2299335">
                  <a:moveTo>
                    <a:pt x="3898958" y="0"/>
                  </a:moveTo>
                  <a:lnTo>
                    <a:pt x="3871694" y="29304"/>
                  </a:lnTo>
                  <a:lnTo>
                    <a:pt x="3837811" y="62567"/>
                  </a:lnTo>
                  <a:lnTo>
                    <a:pt x="3802440" y="94396"/>
                  </a:lnTo>
                  <a:lnTo>
                    <a:pt x="3765670" y="124822"/>
                  </a:lnTo>
                  <a:lnTo>
                    <a:pt x="3727593" y="153872"/>
                  </a:lnTo>
                  <a:lnTo>
                    <a:pt x="3688297" y="181577"/>
                  </a:lnTo>
                  <a:lnTo>
                    <a:pt x="3647871" y="207965"/>
                  </a:lnTo>
                  <a:lnTo>
                    <a:pt x="3606406" y="233066"/>
                  </a:lnTo>
                  <a:lnTo>
                    <a:pt x="3563991" y="256909"/>
                  </a:lnTo>
                  <a:lnTo>
                    <a:pt x="3520715" y="279522"/>
                  </a:lnTo>
                  <a:lnTo>
                    <a:pt x="3476667" y="300936"/>
                  </a:lnTo>
                  <a:lnTo>
                    <a:pt x="3431939" y="321178"/>
                  </a:lnTo>
                  <a:lnTo>
                    <a:pt x="3386618" y="340280"/>
                  </a:lnTo>
                  <a:lnTo>
                    <a:pt x="3340794" y="358268"/>
                  </a:lnTo>
                  <a:lnTo>
                    <a:pt x="3294558" y="375173"/>
                  </a:lnTo>
                  <a:lnTo>
                    <a:pt x="3247998" y="391024"/>
                  </a:lnTo>
                  <a:lnTo>
                    <a:pt x="3201204" y="405850"/>
                  </a:lnTo>
                  <a:lnTo>
                    <a:pt x="3154266" y="419681"/>
                  </a:lnTo>
                  <a:lnTo>
                    <a:pt x="3107273" y="432544"/>
                  </a:lnTo>
                  <a:lnTo>
                    <a:pt x="3060315" y="444470"/>
                  </a:lnTo>
                  <a:lnTo>
                    <a:pt x="3013480" y="455488"/>
                  </a:lnTo>
                  <a:lnTo>
                    <a:pt x="2966860" y="465626"/>
                  </a:lnTo>
                  <a:lnTo>
                    <a:pt x="2920543" y="474915"/>
                  </a:lnTo>
                  <a:lnTo>
                    <a:pt x="2874619" y="483382"/>
                  </a:lnTo>
                  <a:lnTo>
                    <a:pt x="2829177" y="491058"/>
                  </a:lnTo>
                  <a:lnTo>
                    <a:pt x="2779980" y="498663"/>
                  </a:lnTo>
                  <a:lnTo>
                    <a:pt x="2730641" y="505855"/>
                  </a:lnTo>
                  <a:lnTo>
                    <a:pt x="2681184" y="512704"/>
                  </a:lnTo>
                  <a:lnTo>
                    <a:pt x="2631630" y="519280"/>
                  </a:lnTo>
                  <a:lnTo>
                    <a:pt x="2582003" y="525652"/>
                  </a:lnTo>
                  <a:lnTo>
                    <a:pt x="2532324" y="531890"/>
                  </a:lnTo>
                  <a:lnTo>
                    <a:pt x="2432903" y="544241"/>
                  </a:lnTo>
                  <a:lnTo>
                    <a:pt x="2383206" y="550492"/>
                  </a:lnTo>
                  <a:lnTo>
                    <a:pt x="2333547" y="556888"/>
                  </a:lnTo>
                  <a:lnTo>
                    <a:pt x="2283950" y="563496"/>
                  </a:lnTo>
                  <a:lnTo>
                    <a:pt x="2234437" y="570387"/>
                  </a:lnTo>
                  <a:lnTo>
                    <a:pt x="2185030" y="577631"/>
                  </a:lnTo>
                  <a:lnTo>
                    <a:pt x="2135752" y="585296"/>
                  </a:lnTo>
                  <a:lnTo>
                    <a:pt x="2086625" y="593452"/>
                  </a:lnTo>
                  <a:lnTo>
                    <a:pt x="2037672" y="602169"/>
                  </a:lnTo>
                  <a:lnTo>
                    <a:pt x="1988916" y="611516"/>
                  </a:lnTo>
                  <a:lnTo>
                    <a:pt x="1940378" y="621563"/>
                  </a:lnTo>
                  <a:lnTo>
                    <a:pt x="1892082" y="632380"/>
                  </a:lnTo>
                  <a:lnTo>
                    <a:pt x="1844049" y="644035"/>
                  </a:lnTo>
                  <a:lnTo>
                    <a:pt x="1796303" y="656598"/>
                  </a:lnTo>
                  <a:lnTo>
                    <a:pt x="1748866" y="670139"/>
                  </a:lnTo>
                  <a:lnTo>
                    <a:pt x="1701761" y="684728"/>
                  </a:lnTo>
                  <a:lnTo>
                    <a:pt x="1655009" y="700433"/>
                  </a:lnTo>
                  <a:lnTo>
                    <a:pt x="1608634" y="717324"/>
                  </a:lnTo>
                  <a:lnTo>
                    <a:pt x="1562658" y="735472"/>
                  </a:lnTo>
                  <a:lnTo>
                    <a:pt x="1517103" y="754944"/>
                  </a:lnTo>
                  <a:lnTo>
                    <a:pt x="1471992" y="775812"/>
                  </a:lnTo>
                  <a:lnTo>
                    <a:pt x="1428000" y="797844"/>
                  </a:lnTo>
                  <a:lnTo>
                    <a:pt x="1384824" y="821092"/>
                  </a:lnTo>
                  <a:lnTo>
                    <a:pt x="1342442" y="845511"/>
                  </a:lnTo>
                  <a:lnTo>
                    <a:pt x="1300829" y="871057"/>
                  </a:lnTo>
                  <a:lnTo>
                    <a:pt x="1259962" y="897686"/>
                  </a:lnTo>
                  <a:lnTo>
                    <a:pt x="1219818" y="925354"/>
                  </a:lnTo>
                  <a:lnTo>
                    <a:pt x="1180372" y="954016"/>
                  </a:lnTo>
                  <a:lnTo>
                    <a:pt x="1141601" y="983628"/>
                  </a:lnTo>
                  <a:lnTo>
                    <a:pt x="1103482" y="1014145"/>
                  </a:lnTo>
                  <a:lnTo>
                    <a:pt x="1065990" y="1045525"/>
                  </a:lnTo>
                  <a:lnTo>
                    <a:pt x="1029103" y="1077722"/>
                  </a:lnTo>
                  <a:lnTo>
                    <a:pt x="992796" y="1110692"/>
                  </a:lnTo>
                  <a:lnTo>
                    <a:pt x="957046" y="1144391"/>
                  </a:lnTo>
                  <a:lnTo>
                    <a:pt x="921829" y="1178774"/>
                  </a:lnTo>
                  <a:lnTo>
                    <a:pt x="887122" y="1213799"/>
                  </a:lnTo>
                  <a:lnTo>
                    <a:pt x="852901" y="1249419"/>
                  </a:lnTo>
                  <a:lnTo>
                    <a:pt x="819142" y="1285592"/>
                  </a:lnTo>
                  <a:lnTo>
                    <a:pt x="785821" y="1322273"/>
                  </a:lnTo>
                  <a:lnTo>
                    <a:pt x="752916" y="1359417"/>
                  </a:lnTo>
                  <a:lnTo>
                    <a:pt x="720402" y="1396980"/>
                  </a:lnTo>
                  <a:lnTo>
                    <a:pt x="688256" y="1434919"/>
                  </a:lnTo>
                  <a:lnTo>
                    <a:pt x="656454" y="1473189"/>
                  </a:lnTo>
                  <a:lnTo>
                    <a:pt x="624973" y="1511745"/>
                  </a:lnTo>
                  <a:lnTo>
                    <a:pt x="593788" y="1550544"/>
                  </a:lnTo>
                  <a:lnTo>
                    <a:pt x="562877" y="1589541"/>
                  </a:lnTo>
                  <a:lnTo>
                    <a:pt x="501779" y="1667953"/>
                  </a:lnTo>
                  <a:lnTo>
                    <a:pt x="261026" y="1982820"/>
                  </a:lnTo>
                  <a:lnTo>
                    <a:pt x="199584" y="2061076"/>
                  </a:lnTo>
                  <a:lnTo>
                    <a:pt x="168498" y="2099928"/>
                  </a:lnTo>
                  <a:lnTo>
                    <a:pt x="137134" y="2138538"/>
                  </a:lnTo>
                  <a:lnTo>
                    <a:pt x="105466" y="2176863"/>
                  </a:lnTo>
                  <a:lnTo>
                    <a:pt x="73468" y="2214862"/>
                  </a:lnTo>
                  <a:lnTo>
                    <a:pt x="41114" y="2252490"/>
                  </a:lnTo>
                  <a:lnTo>
                    <a:pt x="8377" y="2289706"/>
                  </a:lnTo>
                  <a:lnTo>
                    <a:pt x="0" y="2298996"/>
                  </a:lnTo>
                  <a:lnTo>
                    <a:pt x="0" y="0"/>
                  </a:lnTo>
                  <a:lnTo>
                    <a:pt x="3898958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13267742" y="6103888"/>
            <a:ext cx="5020310" cy="4183379"/>
            <a:chOff x="13267742" y="6103888"/>
            <a:chExt cx="5020310" cy="4183379"/>
          </a:xfrm>
        </p:grpSpPr>
        <p:sp>
          <p:nvSpPr>
            <p:cNvPr id="7" name="object 7" descr=""/>
            <p:cNvSpPr/>
            <p:nvPr/>
          </p:nvSpPr>
          <p:spPr>
            <a:xfrm>
              <a:off x="13267742" y="6103888"/>
              <a:ext cx="5020310" cy="4183379"/>
            </a:xfrm>
            <a:custGeom>
              <a:avLst/>
              <a:gdLst/>
              <a:ahLst/>
              <a:cxnLst/>
              <a:rect l="l" t="t" r="r" b="b"/>
              <a:pathLst>
                <a:path w="5020309" h="4183379">
                  <a:moveTo>
                    <a:pt x="4612881" y="825301"/>
                  </a:moveTo>
                  <a:lnTo>
                    <a:pt x="4632190" y="771801"/>
                  </a:lnTo>
                  <a:lnTo>
                    <a:pt x="4651503" y="719300"/>
                  </a:lnTo>
                  <a:lnTo>
                    <a:pt x="4648929" y="726432"/>
                  </a:lnTo>
                  <a:lnTo>
                    <a:pt x="4682335" y="639092"/>
                  </a:lnTo>
                  <a:lnTo>
                    <a:pt x="4700708" y="593038"/>
                  </a:lnTo>
                  <a:lnTo>
                    <a:pt x="4719568" y="547245"/>
                  </a:lnTo>
                  <a:lnTo>
                    <a:pt x="4738958" y="501741"/>
                  </a:lnTo>
                  <a:lnTo>
                    <a:pt x="4758918" y="456558"/>
                  </a:lnTo>
                  <a:lnTo>
                    <a:pt x="4779491" y="411724"/>
                  </a:lnTo>
                  <a:lnTo>
                    <a:pt x="4800719" y="367272"/>
                  </a:lnTo>
                  <a:lnTo>
                    <a:pt x="4822642" y="323229"/>
                  </a:lnTo>
                  <a:lnTo>
                    <a:pt x="4845303" y="279628"/>
                  </a:lnTo>
                  <a:lnTo>
                    <a:pt x="4868743" y="236497"/>
                  </a:lnTo>
                  <a:lnTo>
                    <a:pt x="4893004" y="193867"/>
                  </a:lnTo>
                  <a:lnTo>
                    <a:pt x="4918129" y="151768"/>
                  </a:lnTo>
                  <a:lnTo>
                    <a:pt x="4944157" y="110230"/>
                  </a:lnTo>
                  <a:lnTo>
                    <a:pt x="4971133" y="69283"/>
                  </a:lnTo>
                  <a:lnTo>
                    <a:pt x="4999096" y="28958"/>
                  </a:lnTo>
                  <a:lnTo>
                    <a:pt x="5020258" y="0"/>
                  </a:lnTo>
                  <a:lnTo>
                    <a:pt x="5020258" y="4183111"/>
                  </a:lnTo>
                  <a:lnTo>
                    <a:pt x="3410907" y="4183111"/>
                  </a:lnTo>
                  <a:lnTo>
                    <a:pt x="4419536" y="1388420"/>
                  </a:lnTo>
                  <a:lnTo>
                    <a:pt x="4434791" y="1345716"/>
                  </a:lnTo>
                  <a:lnTo>
                    <a:pt x="4449982" y="1302431"/>
                  </a:lnTo>
                  <a:lnTo>
                    <a:pt x="4579422" y="920849"/>
                  </a:lnTo>
                  <a:lnTo>
                    <a:pt x="4579220" y="921409"/>
                  </a:lnTo>
                  <a:lnTo>
                    <a:pt x="4612881" y="825301"/>
                  </a:lnTo>
                  <a:close/>
                </a:path>
                <a:path w="5020309" h="4183379">
                  <a:moveTo>
                    <a:pt x="0" y="4183111"/>
                  </a:moveTo>
                  <a:lnTo>
                    <a:pt x="28578" y="4139519"/>
                  </a:lnTo>
                  <a:lnTo>
                    <a:pt x="56042" y="4099373"/>
                  </a:lnTo>
                  <a:lnTo>
                    <a:pt x="84230" y="4059782"/>
                  </a:lnTo>
                  <a:lnTo>
                    <a:pt x="113142" y="4020767"/>
                  </a:lnTo>
                  <a:lnTo>
                    <a:pt x="142779" y="3982348"/>
                  </a:lnTo>
                  <a:lnTo>
                    <a:pt x="173142" y="3944544"/>
                  </a:lnTo>
                  <a:lnTo>
                    <a:pt x="204233" y="3907376"/>
                  </a:lnTo>
                  <a:lnTo>
                    <a:pt x="236052" y="3870863"/>
                  </a:lnTo>
                  <a:lnTo>
                    <a:pt x="268599" y="3835025"/>
                  </a:lnTo>
                  <a:lnTo>
                    <a:pt x="301877" y="3799883"/>
                  </a:lnTo>
                  <a:lnTo>
                    <a:pt x="335885" y="3765455"/>
                  </a:lnTo>
                  <a:lnTo>
                    <a:pt x="370625" y="3731761"/>
                  </a:lnTo>
                  <a:lnTo>
                    <a:pt x="406097" y="3698823"/>
                  </a:lnTo>
                  <a:lnTo>
                    <a:pt x="442303" y="3666659"/>
                  </a:lnTo>
                  <a:lnTo>
                    <a:pt x="479243" y="3635289"/>
                  </a:lnTo>
                  <a:lnTo>
                    <a:pt x="516919" y="3604733"/>
                  </a:lnTo>
                  <a:lnTo>
                    <a:pt x="555331" y="3575012"/>
                  </a:lnTo>
                  <a:lnTo>
                    <a:pt x="594479" y="3546144"/>
                  </a:lnTo>
                  <a:lnTo>
                    <a:pt x="634366" y="3518151"/>
                  </a:lnTo>
                  <a:lnTo>
                    <a:pt x="674992" y="3491050"/>
                  </a:lnTo>
                  <a:lnTo>
                    <a:pt x="716357" y="3464864"/>
                  </a:lnTo>
                  <a:lnTo>
                    <a:pt x="758464" y="3439611"/>
                  </a:lnTo>
                  <a:lnTo>
                    <a:pt x="801311" y="3415311"/>
                  </a:lnTo>
                  <a:lnTo>
                    <a:pt x="844902" y="3391984"/>
                  </a:lnTo>
                  <a:lnTo>
                    <a:pt x="886990" y="3370723"/>
                  </a:lnTo>
                  <a:lnTo>
                    <a:pt x="929537" y="3350401"/>
                  </a:lnTo>
                  <a:lnTo>
                    <a:pt x="972524" y="3330984"/>
                  </a:lnTo>
                  <a:lnTo>
                    <a:pt x="1015933" y="3312437"/>
                  </a:lnTo>
                  <a:lnTo>
                    <a:pt x="1059747" y="3294727"/>
                  </a:lnTo>
                  <a:lnTo>
                    <a:pt x="1103949" y="3277820"/>
                  </a:lnTo>
                  <a:lnTo>
                    <a:pt x="1148520" y="3261682"/>
                  </a:lnTo>
                  <a:lnTo>
                    <a:pt x="1193443" y="3246278"/>
                  </a:lnTo>
                  <a:lnTo>
                    <a:pt x="1238700" y="3231575"/>
                  </a:lnTo>
                  <a:lnTo>
                    <a:pt x="1284274" y="3217538"/>
                  </a:lnTo>
                  <a:lnTo>
                    <a:pt x="1330146" y="3204133"/>
                  </a:lnTo>
                  <a:lnTo>
                    <a:pt x="1376300" y="3191327"/>
                  </a:lnTo>
                  <a:lnTo>
                    <a:pt x="1422717" y="3179085"/>
                  </a:lnTo>
                  <a:lnTo>
                    <a:pt x="1469381" y="3167373"/>
                  </a:lnTo>
                  <a:lnTo>
                    <a:pt x="1516272" y="3156158"/>
                  </a:lnTo>
                  <a:lnTo>
                    <a:pt x="1563374" y="3145404"/>
                  </a:lnTo>
                  <a:lnTo>
                    <a:pt x="1610668" y="3135079"/>
                  </a:lnTo>
                  <a:lnTo>
                    <a:pt x="1658138" y="3125147"/>
                  </a:lnTo>
                  <a:lnTo>
                    <a:pt x="1705765" y="3115576"/>
                  </a:lnTo>
                  <a:lnTo>
                    <a:pt x="1753532" y="3106330"/>
                  </a:lnTo>
                  <a:lnTo>
                    <a:pt x="1801421" y="3097376"/>
                  </a:lnTo>
                  <a:lnTo>
                    <a:pt x="1849414" y="3088680"/>
                  </a:lnTo>
                  <a:lnTo>
                    <a:pt x="1897495" y="3080207"/>
                  </a:lnTo>
                  <a:lnTo>
                    <a:pt x="1945644" y="3071924"/>
                  </a:lnTo>
                  <a:lnTo>
                    <a:pt x="1993844" y="3063797"/>
                  </a:lnTo>
                  <a:lnTo>
                    <a:pt x="2331202" y="3008402"/>
                  </a:lnTo>
                  <a:lnTo>
                    <a:pt x="2379178" y="3000293"/>
                  </a:lnTo>
                  <a:lnTo>
                    <a:pt x="2427045" y="2992033"/>
                  </a:lnTo>
                  <a:lnTo>
                    <a:pt x="2474787" y="2983589"/>
                  </a:lnTo>
                  <a:lnTo>
                    <a:pt x="2522387" y="2974925"/>
                  </a:lnTo>
                  <a:lnTo>
                    <a:pt x="2569825" y="2966008"/>
                  </a:lnTo>
                  <a:lnTo>
                    <a:pt x="2617085" y="2956804"/>
                  </a:lnTo>
                  <a:lnTo>
                    <a:pt x="2664149" y="2947279"/>
                  </a:lnTo>
                  <a:lnTo>
                    <a:pt x="2710999" y="2937398"/>
                  </a:lnTo>
                  <a:lnTo>
                    <a:pt x="2757617" y="2927129"/>
                  </a:lnTo>
                  <a:lnTo>
                    <a:pt x="2803987" y="2916435"/>
                  </a:lnTo>
                  <a:lnTo>
                    <a:pt x="2850090" y="2905285"/>
                  </a:lnTo>
                  <a:lnTo>
                    <a:pt x="2895908" y="2893642"/>
                  </a:lnTo>
                  <a:lnTo>
                    <a:pt x="2941424" y="2881475"/>
                  </a:lnTo>
                  <a:lnTo>
                    <a:pt x="2986620" y="2868747"/>
                  </a:lnTo>
                  <a:lnTo>
                    <a:pt x="3031479" y="2855426"/>
                  </a:lnTo>
                  <a:lnTo>
                    <a:pt x="3075982" y="2841477"/>
                  </a:lnTo>
                  <a:lnTo>
                    <a:pt x="3120113" y="2826866"/>
                  </a:lnTo>
                  <a:lnTo>
                    <a:pt x="3163853" y="2811560"/>
                  </a:lnTo>
                  <a:lnTo>
                    <a:pt x="3207184" y="2795524"/>
                  </a:lnTo>
                  <a:lnTo>
                    <a:pt x="3250090" y="2778723"/>
                  </a:lnTo>
                  <a:lnTo>
                    <a:pt x="3292553" y="2761125"/>
                  </a:lnTo>
                  <a:lnTo>
                    <a:pt x="3334554" y="2742694"/>
                  </a:lnTo>
                  <a:lnTo>
                    <a:pt x="3376076" y="2723397"/>
                  </a:lnTo>
                  <a:lnTo>
                    <a:pt x="3417101" y="2703200"/>
                  </a:lnTo>
                  <a:lnTo>
                    <a:pt x="3457613" y="2682069"/>
                  </a:lnTo>
                  <a:lnTo>
                    <a:pt x="3497592" y="2659970"/>
                  </a:lnTo>
                  <a:lnTo>
                    <a:pt x="3537022" y="2636868"/>
                  </a:lnTo>
                  <a:lnTo>
                    <a:pt x="3575884" y="2612730"/>
                  </a:lnTo>
                  <a:lnTo>
                    <a:pt x="3614161" y="2587521"/>
                  </a:lnTo>
                  <a:lnTo>
                    <a:pt x="3651836" y="2561207"/>
                  </a:lnTo>
                  <a:lnTo>
                    <a:pt x="3688890" y="2533755"/>
                  </a:lnTo>
                  <a:lnTo>
                    <a:pt x="3725306" y="2505131"/>
                  </a:lnTo>
                  <a:lnTo>
                    <a:pt x="3761067" y="2475299"/>
                  </a:lnTo>
                  <a:lnTo>
                    <a:pt x="3798258" y="2442279"/>
                  </a:lnTo>
                  <a:lnTo>
                    <a:pt x="3834214" y="2408253"/>
                  </a:lnTo>
                  <a:lnTo>
                    <a:pt x="3868969" y="2373259"/>
                  </a:lnTo>
                  <a:lnTo>
                    <a:pt x="3902560" y="2337334"/>
                  </a:lnTo>
                  <a:lnTo>
                    <a:pt x="3935022" y="2300518"/>
                  </a:lnTo>
                  <a:lnTo>
                    <a:pt x="3966391" y="2262848"/>
                  </a:lnTo>
                  <a:lnTo>
                    <a:pt x="3996704" y="2224361"/>
                  </a:lnTo>
                  <a:lnTo>
                    <a:pt x="4025995" y="2185095"/>
                  </a:lnTo>
                  <a:lnTo>
                    <a:pt x="4054301" y="2145090"/>
                  </a:lnTo>
                  <a:lnTo>
                    <a:pt x="4081658" y="2104381"/>
                  </a:lnTo>
                  <a:lnTo>
                    <a:pt x="4108102" y="2063008"/>
                  </a:lnTo>
                  <a:lnTo>
                    <a:pt x="4133668" y="2021008"/>
                  </a:lnTo>
                  <a:lnTo>
                    <a:pt x="4158393" y="1978419"/>
                  </a:lnTo>
                  <a:lnTo>
                    <a:pt x="4182311" y="1935280"/>
                  </a:lnTo>
                  <a:lnTo>
                    <a:pt x="4205460" y="1891627"/>
                  </a:lnTo>
                  <a:lnTo>
                    <a:pt x="4227874" y="1847499"/>
                  </a:lnTo>
                  <a:lnTo>
                    <a:pt x="4249591" y="1802933"/>
                  </a:lnTo>
                  <a:lnTo>
                    <a:pt x="4270645" y="1757968"/>
                  </a:lnTo>
                  <a:lnTo>
                    <a:pt x="4291072" y="1712642"/>
                  </a:lnTo>
                  <a:lnTo>
                    <a:pt x="4311126" y="1666493"/>
                  </a:lnTo>
                  <a:lnTo>
                    <a:pt x="4330191" y="1621057"/>
                  </a:lnTo>
                  <a:lnTo>
                    <a:pt x="4348955" y="1574873"/>
                  </a:lnTo>
                  <a:lnTo>
                    <a:pt x="4387432" y="1475743"/>
                  </a:lnTo>
                  <a:lnTo>
                    <a:pt x="4419536" y="1388420"/>
                  </a:lnTo>
                  <a:lnTo>
                    <a:pt x="3410907" y="4183111"/>
                  </a:lnTo>
                  <a:lnTo>
                    <a:pt x="0" y="4183111"/>
                  </a:lnTo>
                  <a:close/>
                </a:path>
              </a:pathLst>
            </a:custGeom>
            <a:solidFill>
              <a:srgbClr val="FBECE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14055574" y="7086260"/>
              <a:ext cx="4232910" cy="3201035"/>
            </a:xfrm>
            <a:custGeom>
              <a:avLst/>
              <a:gdLst/>
              <a:ahLst/>
              <a:cxnLst/>
              <a:rect l="l" t="t" r="r" b="b"/>
              <a:pathLst>
                <a:path w="4232909" h="3201034">
                  <a:moveTo>
                    <a:pt x="4232425" y="0"/>
                  </a:moveTo>
                  <a:lnTo>
                    <a:pt x="4232425" y="3200739"/>
                  </a:lnTo>
                  <a:lnTo>
                    <a:pt x="0" y="3200739"/>
                  </a:lnTo>
                  <a:lnTo>
                    <a:pt x="24047" y="3177633"/>
                  </a:lnTo>
                  <a:lnTo>
                    <a:pt x="60272" y="3145034"/>
                  </a:lnTo>
                  <a:lnTo>
                    <a:pt x="97416" y="3113707"/>
                  </a:lnTo>
                  <a:lnTo>
                    <a:pt x="135447" y="3083634"/>
                  </a:lnTo>
                  <a:lnTo>
                    <a:pt x="174333" y="3054794"/>
                  </a:lnTo>
                  <a:lnTo>
                    <a:pt x="214042" y="3027168"/>
                  </a:lnTo>
                  <a:lnTo>
                    <a:pt x="254541" y="3000737"/>
                  </a:lnTo>
                  <a:lnTo>
                    <a:pt x="295798" y="2975481"/>
                  </a:lnTo>
                  <a:lnTo>
                    <a:pt x="337780" y="2951381"/>
                  </a:lnTo>
                  <a:lnTo>
                    <a:pt x="380457" y="2928417"/>
                  </a:lnTo>
                  <a:lnTo>
                    <a:pt x="423794" y="2906569"/>
                  </a:lnTo>
                  <a:lnTo>
                    <a:pt x="467760" y="2885819"/>
                  </a:lnTo>
                  <a:lnTo>
                    <a:pt x="512322" y="2866147"/>
                  </a:lnTo>
                  <a:lnTo>
                    <a:pt x="557449" y="2847533"/>
                  </a:lnTo>
                  <a:lnTo>
                    <a:pt x="603108" y="2829958"/>
                  </a:lnTo>
                  <a:lnTo>
                    <a:pt x="649266" y="2813402"/>
                  </a:lnTo>
                  <a:lnTo>
                    <a:pt x="695892" y="2797846"/>
                  </a:lnTo>
                  <a:lnTo>
                    <a:pt x="742952" y="2783270"/>
                  </a:lnTo>
                  <a:lnTo>
                    <a:pt x="790416" y="2769655"/>
                  </a:lnTo>
                  <a:lnTo>
                    <a:pt x="838249" y="2756982"/>
                  </a:lnTo>
                  <a:lnTo>
                    <a:pt x="886421" y="2745230"/>
                  </a:lnTo>
                  <a:lnTo>
                    <a:pt x="934898" y="2734381"/>
                  </a:lnTo>
                  <a:lnTo>
                    <a:pt x="983649" y="2724415"/>
                  </a:lnTo>
                  <a:lnTo>
                    <a:pt x="1032641" y="2715312"/>
                  </a:lnTo>
                  <a:lnTo>
                    <a:pt x="1081842" y="2707053"/>
                  </a:lnTo>
                  <a:lnTo>
                    <a:pt x="1131220" y="2699619"/>
                  </a:lnTo>
                  <a:lnTo>
                    <a:pt x="1180742" y="2692990"/>
                  </a:lnTo>
                  <a:lnTo>
                    <a:pt x="1230376" y="2687146"/>
                  </a:lnTo>
                  <a:lnTo>
                    <a:pt x="1280089" y="2682069"/>
                  </a:lnTo>
                  <a:lnTo>
                    <a:pt x="1329850" y="2677738"/>
                  </a:lnTo>
                  <a:lnTo>
                    <a:pt x="1379626" y="2674134"/>
                  </a:lnTo>
                  <a:lnTo>
                    <a:pt x="1429385" y="2671238"/>
                  </a:lnTo>
                  <a:lnTo>
                    <a:pt x="1479094" y="2669030"/>
                  </a:lnTo>
                  <a:lnTo>
                    <a:pt x="1528721" y="2667490"/>
                  </a:lnTo>
                  <a:lnTo>
                    <a:pt x="1578234" y="2666600"/>
                  </a:lnTo>
                  <a:lnTo>
                    <a:pt x="1627601" y="2666340"/>
                  </a:lnTo>
                  <a:lnTo>
                    <a:pt x="1677417" y="2666542"/>
                  </a:lnTo>
                  <a:lnTo>
                    <a:pt x="1727416" y="2667113"/>
                  </a:lnTo>
                  <a:lnTo>
                    <a:pt x="1777563" y="2667946"/>
                  </a:lnTo>
                  <a:lnTo>
                    <a:pt x="1928565" y="2670943"/>
                  </a:lnTo>
                  <a:lnTo>
                    <a:pt x="1978976" y="2671751"/>
                  </a:lnTo>
                  <a:lnTo>
                    <a:pt x="2029370" y="2672285"/>
                  </a:lnTo>
                  <a:lnTo>
                    <a:pt x="2079714" y="2672438"/>
                  </a:lnTo>
                  <a:lnTo>
                    <a:pt x="2129975" y="2672102"/>
                  </a:lnTo>
                  <a:lnTo>
                    <a:pt x="2180120" y="2671171"/>
                  </a:lnTo>
                  <a:lnTo>
                    <a:pt x="2230116" y="2669537"/>
                  </a:lnTo>
                  <a:lnTo>
                    <a:pt x="2279929" y="2667092"/>
                  </a:lnTo>
                  <a:lnTo>
                    <a:pt x="2329527" y="2663731"/>
                  </a:lnTo>
                  <a:lnTo>
                    <a:pt x="2378876" y="2659345"/>
                  </a:lnTo>
                  <a:lnTo>
                    <a:pt x="2427944" y="2653828"/>
                  </a:lnTo>
                  <a:lnTo>
                    <a:pt x="2476697" y="2647073"/>
                  </a:lnTo>
                  <a:lnTo>
                    <a:pt x="2525102" y="2638971"/>
                  </a:lnTo>
                  <a:lnTo>
                    <a:pt x="2573125" y="2629417"/>
                  </a:lnTo>
                  <a:lnTo>
                    <a:pt x="2620735" y="2618302"/>
                  </a:lnTo>
                  <a:lnTo>
                    <a:pt x="2667898" y="2605520"/>
                  </a:lnTo>
                  <a:lnTo>
                    <a:pt x="2714580" y="2590964"/>
                  </a:lnTo>
                  <a:lnTo>
                    <a:pt x="2760749" y="2574526"/>
                  </a:lnTo>
                  <a:lnTo>
                    <a:pt x="2806371" y="2556099"/>
                  </a:lnTo>
                  <a:lnTo>
                    <a:pt x="2851414" y="2535576"/>
                  </a:lnTo>
                  <a:lnTo>
                    <a:pt x="2894857" y="2513330"/>
                  </a:lnTo>
                  <a:lnTo>
                    <a:pt x="2936993" y="2489330"/>
                  </a:lnTo>
                  <a:lnTo>
                    <a:pt x="2977846" y="2463642"/>
                  </a:lnTo>
                  <a:lnTo>
                    <a:pt x="3017438" y="2436330"/>
                  </a:lnTo>
                  <a:lnTo>
                    <a:pt x="3055794" y="2407461"/>
                  </a:lnTo>
                  <a:lnTo>
                    <a:pt x="3092936" y="2377099"/>
                  </a:lnTo>
                  <a:lnTo>
                    <a:pt x="3128889" y="2345311"/>
                  </a:lnTo>
                  <a:lnTo>
                    <a:pt x="3163675" y="2312162"/>
                  </a:lnTo>
                  <a:lnTo>
                    <a:pt x="3197319" y="2277717"/>
                  </a:lnTo>
                  <a:lnTo>
                    <a:pt x="3229842" y="2242042"/>
                  </a:lnTo>
                  <a:lnTo>
                    <a:pt x="3261270" y="2205202"/>
                  </a:lnTo>
                  <a:lnTo>
                    <a:pt x="3291625" y="2167264"/>
                  </a:lnTo>
                  <a:lnTo>
                    <a:pt x="3320931" y="2128291"/>
                  </a:lnTo>
                  <a:lnTo>
                    <a:pt x="3349211" y="2088351"/>
                  </a:lnTo>
                  <a:lnTo>
                    <a:pt x="3376488" y="2047508"/>
                  </a:lnTo>
                  <a:lnTo>
                    <a:pt x="3402787" y="2005828"/>
                  </a:lnTo>
                  <a:lnTo>
                    <a:pt x="3428130" y="1963377"/>
                  </a:lnTo>
                  <a:lnTo>
                    <a:pt x="3452541" y="1920220"/>
                  </a:lnTo>
                  <a:lnTo>
                    <a:pt x="3476043" y="1876422"/>
                  </a:lnTo>
                  <a:lnTo>
                    <a:pt x="3498660" y="1832049"/>
                  </a:lnTo>
                  <a:lnTo>
                    <a:pt x="3520416" y="1787166"/>
                  </a:lnTo>
                  <a:lnTo>
                    <a:pt x="3541332" y="1741839"/>
                  </a:lnTo>
                  <a:lnTo>
                    <a:pt x="3561434" y="1696134"/>
                  </a:lnTo>
                  <a:lnTo>
                    <a:pt x="3580745" y="1650116"/>
                  </a:lnTo>
                  <a:lnTo>
                    <a:pt x="3599287" y="1603851"/>
                  </a:lnTo>
                  <a:lnTo>
                    <a:pt x="3617085" y="1557403"/>
                  </a:lnTo>
                  <a:lnTo>
                    <a:pt x="3634162" y="1510839"/>
                  </a:lnTo>
                  <a:lnTo>
                    <a:pt x="3650541" y="1464224"/>
                  </a:lnTo>
                  <a:lnTo>
                    <a:pt x="3666245" y="1417623"/>
                  </a:lnTo>
                  <a:lnTo>
                    <a:pt x="3808548" y="973260"/>
                  </a:lnTo>
                  <a:lnTo>
                    <a:pt x="3838174" y="883298"/>
                  </a:lnTo>
                  <a:lnTo>
                    <a:pt x="3868650" y="793492"/>
                  </a:lnTo>
                  <a:lnTo>
                    <a:pt x="3884269" y="748717"/>
                  </a:lnTo>
                  <a:lnTo>
                    <a:pt x="3900175" y="704064"/>
                  </a:lnTo>
                  <a:lnTo>
                    <a:pt x="3916393" y="659561"/>
                  </a:lnTo>
                  <a:lnTo>
                    <a:pt x="3932947" y="615235"/>
                  </a:lnTo>
                  <a:lnTo>
                    <a:pt x="3949862" y="571116"/>
                  </a:lnTo>
                  <a:lnTo>
                    <a:pt x="3967163" y="527229"/>
                  </a:lnTo>
                  <a:lnTo>
                    <a:pt x="3984875" y="483603"/>
                  </a:lnTo>
                  <a:lnTo>
                    <a:pt x="4003023" y="440267"/>
                  </a:lnTo>
                  <a:lnTo>
                    <a:pt x="4021631" y="397247"/>
                  </a:lnTo>
                  <a:lnTo>
                    <a:pt x="4040723" y="354571"/>
                  </a:lnTo>
                  <a:lnTo>
                    <a:pt x="4060326" y="312268"/>
                  </a:lnTo>
                  <a:lnTo>
                    <a:pt x="4080463" y="270364"/>
                  </a:lnTo>
                  <a:lnTo>
                    <a:pt x="4101159" y="228889"/>
                  </a:lnTo>
                  <a:lnTo>
                    <a:pt x="4122440" y="187868"/>
                  </a:lnTo>
                  <a:lnTo>
                    <a:pt x="4144329" y="147331"/>
                  </a:lnTo>
                  <a:lnTo>
                    <a:pt x="4166852" y="107305"/>
                  </a:lnTo>
                  <a:lnTo>
                    <a:pt x="4190033" y="67818"/>
                  </a:lnTo>
                  <a:lnTo>
                    <a:pt x="4213897" y="28898"/>
                  </a:lnTo>
                  <a:lnTo>
                    <a:pt x="4232425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9" name="object 9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21840" y="1807718"/>
            <a:ext cx="10553699" cy="6880922"/>
          </a:xfrm>
          <a:prstGeom prst="rect">
            <a:avLst/>
          </a:prstGeom>
        </p:spPr>
      </p:pic>
      <p:grpSp>
        <p:nvGrpSpPr>
          <p:cNvPr id="10" name="object 10" descr=""/>
          <p:cNvGrpSpPr/>
          <p:nvPr/>
        </p:nvGrpSpPr>
        <p:grpSpPr>
          <a:xfrm>
            <a:off x="16130500" y="7989161"/>
            <a:ext cx="1799589" cy="2296160"/>
            <a:chOff x="16130500" y="7989161"/>
            <a:chExt cx="1799589" cy="2296160"/>
          </a:xfrm>
        </p:grpSpPr>
        <p:sp>
          <p:nvSpPr>
            <p:cNvPr id="11" name="object 11" descr=""/>
            <p:cNvSpPr/>
            <p:nvPr/>
          </p:nvSpPr>
          <p:spPr>
            <a:xfrm>
              <a:off x="16130500" y="8095607"/>
              <a:ext cx="1799589" cy="2189480"/>
            </a:xfrm>
            <a:custGeom>
              <a:avLst/>
              <a:gdLst/>
              <a:ahLst/>
              <a:cxnLst/>
              <a:rect l="l" t="t" r="r" b="b"/>
              <a:pathLst>
                <a:path w="1799590" h="2189479">
                  <a:moveTo>
                    <a:pt x="1676027" y="2189310"/>
                  </a:moveTo>
                  <a:lnTo>
                    <a:pt x="123545" y="2189310"/>
                  </a:lnTo>
                  <a:lnTo>
                    <a:pt x="75421" y="2179620"/>
                  </a:lnTo>
                  <a:lnTo>
                    <a:pt x="36154" y="2153182"/>
                  </a:lnTo>
                  <a:lnTo>
                    <a:pt x="9697" y="2113945"/>
                  </a:lnTo>
                  <a:lnTo>
                    <a:pt x="0" y="2065856"/>
                  </a:lnTo>
                  <a:lnTo>
                    <a:pt x="0" y="123569"/>
                  </a:lnTo>
                  <a:lnTo>
                    <a:pt x="9697" y="75462"/>
                  </a:lnTo>
                  <a:lnTo>
                    <a:pt x="36154" y="36185"/>
                  </a:lnTo>
                  <a:lnTo>
                    <a:pt x="75421" y="9708"/>
                  </a:lnTo>
                  <a:lnTo>
                    <a:pt x="123545" y="0"/>
                  </a:lnTo>
                  <a:lnTo>
                    <a:pt x="1676027" y="0"/>
                  </a:lnTo>
                  <a:lnTo>
                    <a:pt x="1724151" y="9708"/>
                  </a:lnTo>
                  <a:lnTo>
                    <a:pt x="1763418" y="36185"/>
                  </a:lnTo>
                  <a:lnTo>
                    <a:pt x="1789875" y="75462"/>
                  </a:lnTo>
                  <a:lnTo>
                    <a:pt x="1799573" y="123569"/>
                  </a:lnTo>
                  <a:lnTo>
                    <a:pt x="1799573" y="2065856"/>
                  </a:lnTo>
                  <a:lnTo>
                    <a:pt x="1789876" y="2113945"/>
                  </a:lnTo>
                  <a:lnTo>
                    <a:pt x="1763418" y="2153182"/>
                  </a:lnTo>
                  <a:lnTo>
                    <a:pt x="1724151" y="2179620"/>
                  </a:lnTo>
                  <a:lnTo>
                    <a:pt x="1676027" y="2189310"/>
                  </a:lnTo>
                  <a:close/>
                </a:path>
              </a:pathLst>
            </a:custGeom>
            <a:solidFill>
              <a:srgbClr val="3FB4E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6318308" y="8268466"/>
              <a:ext cx="1424305" cy="1844039"/>
            </a:xfrm>
            <a:custGeom>
              <a:avLst/>
              <a:gdLst/>
              <a:ahLst/>
              <a:cxnLst/>
              <a:rect l="l" t="t" r="r" b="b"/>
              <a:pathLst>
                <a:path w="1424305" h="1844040">
                  <a:moveTo>
                    <a:pt x="1423725" y="1843709"/>
                  </a:moveTo>
                  <a:lnTo>
                    <a:pt x="0" y="1843709"/>
                  </a:lnTo>
                  <a:lnTo>
                    <a:pt x="0" y="0"/>
                  </a:lnTo>
                  <a:lnTo>
                    <a:pt x="1209866" y="0"/>
                  </a:lnTo>
                  <a:lnTo>
                    <a:pt x="1423725" y="211850"/>
                  </a:lnTo>
                  <a:lnTo>
                    <a:pt x="1423725" y="184370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16905922" y="8532012"/>
              <a:ext cx="248920" cy="247650"/>
            </a:xfrm>
            <a:custGeom>
              <a:avLst/>
              <a:gdLst/>
              <a:ahLst/>
              <a:cxnLst/>
              <a:rect l="l" t="t" r="r" b="b"/>
              <a:pathLst>
                <a:path w="248919" h="247650">
                  <a:moveTo>
                    <a:pt x="248488" y="73621"/>
                  </a:moveTo>
                  <a:lnTo>
                    <a:pt x="173913" y="73621"/>
                  </a:lnTo>
                  <a:lnTo>
                    <a:pt x="173913" y="0"/>
                  </a:lnTo>
                  <a:lnTo>
                    <a:pt x="74574" y="0"/>
                  </a:lnTo>
                  <a:lnTo>
                    <a:pt x="74574" y="73621"/>
                  </a:lnTo>
                  <a:lnTo>
                    <a:pt x="0" y="73621"/>
                  </a:lnTo>
                  <a:lnTo>
                    <a:pt x="0" y="173913"/>
                  </a:lnTo>
                  <a:lnTo>
                    <a:pt x="74574" y="173913"/>
                  </a:lnTo>
                  <a:lnTo>
                    <a:pt x="74574" y="247548"/>
                  </a:lnTo>
                  <a:lnTo>
                    <a:pt x="173913" y="247548"/>
                  </a:lnTo>
                  <a:lnTo>
                    <a:pt x="173913" y="173913"/>
                  </a:lnTo>
                  <a:lnTo>
                    <a:pt x="248488" y="173913"/>
                  </a:lnTo>
                  <a:lnTo>
                    <a:pt x="248488" y="73621"/>
                  </a:lnTo>
                  <a:close/>
                </a:path>
              </a:pathLst>
            </a:custGeom>
            <a:solidFill>
              <a:srgbClr val="8ACAE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16523599" y="9011387"/>
              <a:ext cx="1013460" cy="880744"/>
            </a:xfrm>
            <a:custGeom>
              <a:avLst/>
              <a:gdLst/>
              <a:ahLst/>
              <a:cxnLst/>
              <a:rect l="l" t="t" r="r" b="b"/>
              <a:pathLst>
                <a:path w="1013459" h="880745">
                  <a:moveTo>
                    <a:pt x="0" y="0"/>
                  </a:moveTo>
                  <a:lnTo>
                    <a:pt x="1013142" y="0"/>
                  </a:lnTo>
                </a:path>
                <a:path w="1013459" h="880745">
                  <a:moveTo>
                    <a:pt x="0" y="220180"/>
                  </a:moveTo>
                  <a:lnTo>
                    <a:pt x="1013142" y="220180"/>
                  </a:lnTo>
                </a:path>
                <a:path w="1013459" h="880745">
                  <a:moveTo>
                    <a:pt x="0" y="440361"/>
                  </a:moveTo>
                  <a:lnTo>
                    <a:pt x="1013142" y="440361"/>
                  </a:lnTo>
                </a:path>
                <a:path w="1013459" h="880745">
                  <a:moveTo>
                    <a:pt x="0" y="660426"/>
                  </a:moveTo>
                  <a:lnTo>
                    <a:pt x="1013142" y="660426"/>
                  </a:lnTo>
                </a:path>
                <a:path w="1013459" h="880745">
                  <a:moveTo>
                    <a:pt x="0" y="880607"/>
                  </a:moveTo>
                  <a:lnTo>
                    <a:pt x="1013142" y="880607"/>
                  </a:lnTo>
                </a:path>
              </a:pathLst>
            </a:custGeom>
            <a:ln w="43996">
              <a:solidFill>
                <a:srgbClr val="656162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16810058" y="8427208"/>
              <a:ext cx="440690" cy="440055"/>
            </a:xfrm>
            <a:custGeom>
              <a:avLst/>
              <a:gdLst/>
              <a:ahLst/>
              <a:cxnLst/>
              <a:rect l="l" t="t" r="r" b="b"/>
              <a:pathLst>
                <a:path w="440690" h="440054">
                  <a:moveTo>
                    <a:pt x="440225" y="219949"/>
                  </a:moveTo>
                  <a:lnTo>
                    <a:pt x="435753" y="264242"/>
                  </a:lnTo>
                  <a:lnTo>
                    <a:pt x="422929" y="305501"/>
                  </a:lnTo>
                  <a:lnTo>
                    <a:pt x="402636" y="342843"/>
                  </a:lnTo>
                  <a:lnTo>
                    <a:pt x="375760" y="375380"/>
                  </a:lnTo>
                  <a:lnTo>
                    <a:pt x="343184" y="402228"/>
                  </a:lnTo>
                  <a:lnTo>
                    <a:pt x="305795" y="422501"/>
                  </a:lnTo>
                  <a:lnTo>
                    <a:pt x="264476" y="435315"/>
                  </a:lnTo>
                  <a:lnTo>
                    <a:pt x="220112" y="439782"/>
                  </a:lnTo>
                  <a:lnTo>
                    <a:pt x="175748" y="435315"/>
                  </a:lnTo>
                  <a:lnTo>
                    <a:pt x="134429" y="422501"/>
                  </a:lnTo>
                  <a:lnTo>
                    <a:pt x="97040" y="402228"/>
                  </a:lnTo>
                  <a:lnTo>
                    <a:pt x="64464" y="375380"/>
                  </a:lnTo>
                  <a:lnTo>
                    <a:pt x="37588" y="342843"/>
                  </a:lnTo>
                  <a:lnTo>
                    <a:pt x="17295" y="305501"/>
                  </a:lnTo>
                  <a:lnTo>
                    <a:pt x="4471" y="264242"/>
                  </a:lnTo>
                  <a:lnTo>
                    <a:pt x="0" y="219949"/>
                  </a:lnTo>
                  <a:lnTo>
                    <a:pt x="4471" y="175618"/>
                  </a:lnTo>
                  <a:lnTo>
                    <a:pt x="17295" y="134329"/>
                  </a:lnTo>
                  <a:lnTo>
                    <a:pt x="37588" y="96968"/>
                  </a:lnTo>
                  <a:lnTo>
                    <a:pt x="64464" y="64417"/>
                  </a:lnTo>
                  <a:lnTo>
                    <a:pt x="97040" y="37560"/>
                  </a:lnTo>
                  <a:lnTo>
                    <a:pt x="134429" y="17282"/>
                  </a:lnTo>
                  <a:lnTo>
                    <a:pt x="175748" y="4468"/>
                  </a:lnTo>
                  <a:lnTo>
                    <a:pt x="220112" y="0"/>
                  </a:lnTo>
                  <a:lnTo>
                    <a:pt x="264476" y="4468"/>
                  </a:lnTo>
                  <a:lnTo>
                    <a:pt x="305795" y="17282"/>
                  </a:lnTo>
                  <a:lnTo>
                    <a:pt x="343184" y="37560"/>
                  </a:lnTo>
                  <a:lnTo>
                    <a:pt x="375760" y="64417"/>
                  </a:lnTo>
                  <a:lnTo>
                    <a:pt x="402636" y="96968"/>
                  </a:lnTo>
                  <a:lnTo>
                    <a:pt x="422929" y="134329"/>
                  </a:lnTo>
                  <a:lnTo>
                    <a:pt x="435753" y="175618"/>
                  </a:lnTo>
                  <a:lnTo>
                    <a:pt x="440225" y="219949"/>
                  </a:lnTo>
                  <a:close/>
                </a:path>
              </a:pathLst>
            </a:custGeom>
            <a:ln w="43996">
              <a:solidFill>
                <a:srgbClr val="8ACAE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17523542" y="8268466"/>
              <a:ext cx="219075" cy="217170"/>
            </a:xfrm>
            <a:custGeom>
              <a:avLst/>
              <a:gdLst/>
              <a:ahLst/>
              <a:cxnLst/>
              <a:rect l="l" t="t" r="r" b="b"/>
              <a:pathLst>
                <a:path w="219075" h="217170">
                  <a:moveTo>
                    <a:pt x="0" y="216593"/>
                  </a:moveTo>
                  <a:lnTo>
                    <a:pt x="4747" y="0"/>
                  </a:lnTo>
                  <a:lnTo>
                    <a:pt x="218723" y="211850"/>
                  </a:lnTo>
                  <a:lnTo>
                    <a:pt x="0" y="216593"/>
                  </a:lnTo>
                  <a:close/>
                </a:path>
              </a:pathLst>
            </a:custGeom>
            <a:solidFill>
              <a:srgbClr val="D3D1D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16643903" y="7989161"/>
              <a:ext cx="772795" cy="342265"/>
            </a:xfrm>
            <a:custGeom>
              <a:avLst/>
              <a:gdLst/>
              <a:ahLst/>
              <a:cxnLst/>
              <a:rect l="l" t="t" r="r" b="b"/>
              <a:pathLst>
                <a:path w="772794" h="342265">
                  <a:moveTo>
                    <a:pt x="684189" y="342014"/>
                  </a:moveTo>
                  <a:lnTo>
                    <a:pt x="88577" y="342014"/>
                  </a:lnTo>
                  <a:lnTo>
                    <a:pt x="54123" y="335068"/>
                  </a:lnTo>
                  <a:lnTo>
                    <a:pt x="25965" y="316126"/>
                  </a:lnTo>
                  <a:lnTo>
                    <a:pt x="6968" y="288028"/>
                  </a:lnTo>
                  <a:lnTo>
                    <a:pt x="0" y="253618"/>
                  </a:lnTo>
                  <a:lnTo>
                    <a:pt x="0" y="88396"/>
                  </a:lnTo>
                  <a:lnTo>
                    <a:pt x="6968" y="53985"/>
                  </a:lnTo>
                  <a:lnTo>
                    <a:pt x="25965" y="25888"/>
                  </a:lnTo>
                  <a:lnTo>
                    <a:pt x="54123" y="6945"/>
                  </a:lnTo>
                  <a:lnTo>
                    <a:pt x="88577" y="0"/>
                  </a:lnTo>
                  <a:lnTo>
                    <a:pt x="684189" y="0"/>
                  </a:lnTo>
                  <a:lnTo>
                    <a:pt x="718625" y="6945"/>
                  </a:lnTo>
                  <a:lnTo>
                    <a:pt x="746744" y="25888"/>
                  </a:lnTo>
                  <a:lnTo>
                    <a:pt x="765700" y="53985"/>
                  </a:lnTo>
                  <a:lnTo>
                    <a:pt x="772651" y="88396"/>
                  </a:lnTo>
                  <a:lnTo>
                    <a:pt x="772651" y="253618"/>
                  </a:lnTo>
                  <a:lnTo>
                    <a:pt x="765700" y="288028"/>
                  </a:lnTo>
                  <a:lnTo>
                    <a:pt x="746744" y="316126"/>
                  </a:lnTo>
                  <a:lnTo>
                    <a:pt x="718625" y="335068"/>
                  </a:lnTo>
                  <a:lnTo>
                    <a:pt x="684189" y="342014"/>
                  </a:lnTo>
                  <a:close/>
                </a:path>
              </a:pathLst>
            </a:custGeom>
            <a:solidFill>
              <a:srgbClr val="F14E6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817366" rIns="0" bIns="0" rtlCol="0" vert="horz">
            <a:spAutoFit/>
          </a:bodyPr>
          <a:lstStyle/>
          <a:p>
            <a:pPr marL="1708785">
              <a:lnSpc>
                <a:spcPct val="100000"/>
              </a:lnSpc>
              <a:spcBef>
                <a:spcPts val="100"/>
              </a:spcBef>
            </a:pPr>
            <a:r>
              <a:rPr dirty="0" sz="4000">
                <a:solidFill>
                  <a:srgbClr val="FFC8B3"/>
                </a:solidFill>
              </a:rPr>
              <a:t>PAGE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 spc="155">
                <a:solidFill>
                  <a:srgbClr val="FFC8B3"/>
                </a:solidFill>
              </a:rPr>
              <a:t>3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 spc="-254">
                <a:solidFill>
                  <a:srgbClr val="FFC8B3"/>
                </a:solidFill>
              </a:rPr>
              <a:t>: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>
                <a:solidFill>
                  <a:srgbClr val="FFC8B3"/>
                </a:solidFill>
              </a:rPr>
              <a:t>IF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>
                <a:solidFill>
                  <a:srgbClr val="FFC8B3"/>
                </a:solidFill>
              </a:rPr>
              <a:t>THE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 spc="-25">
                <a:solidFill>
                  <a:srgbClr val="FFC8B3"/>
                </a:solidFill>
              </a:rPr>
              <a:t>USESR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 spc="275">
                <a:solidFill>
                  <a:srgbClr val="FFC8B3"/>
                </a:solidFill>
              </a:rPr>
              <a:t>WANT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 spc="105">
                <a:solidFill>
                  <a:srgbClr val="FFC8B3"/>
                </a:solidFill>
              </a:rPr>
              <a:t>TO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 spc="155">
                <a:solidFill>
                  <a:srgbClr val="FFC8B3"/>
                </a:solidFill>
              </a:rPr>
              <a:t>DO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 spc="140">
                <a:solidFill>
                  <a:srgbClr val="FFC8B3"/>
                </a:solidFill>
              </a:rPr>
              <a:t>A</a:t>
            </a:r>
            <a:r>
              <a:rPr dirty="0" sz="4000">
                <a:solidFill>
                  <a:srgbClr val="FFC8B3"/>
                </a:solidFill>
              </a:rPr>
              <a:t> TEST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>
                <a:solidFill>
                  <a:srgbClr val="FFC8B3"/>
                </a:solidFill>
              </a:rPr>
              <a:t>FOR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 spc="60">
                <a:solidFill>
                  <a:srgbClr val="FFC8B3"/>
                </a:solidFill>
              </a:rPr>
              <a:t>DATASET</a:t>
            </a:r>
            <a:r>
              <a:rPr dirty="0" sz="4000" spc="-5">
                <a:solidFill>
                  <a:srgbClr val="FFC8B3"/>
                </a:solidFill>
              </a:rPr>
              <a:t> </a:t>
            </a:r>
            <a:r>
              <a:rPr dirty="0" sz="4000" spc="105">
                <a:solidFill>
                  <a:srgbClr val="FFC8B3"/>
                </a:solidFill>
              </a:rPr>
              <a:t>2</a:t>
            </a:r>
            <a:endParaRPr sz="4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046185" y="2789481"/>
              <a:ext cx="11296649" cy="535304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9988" y="1542455"/>
            <a:ext cx="2553335" cy="8483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400"/>
              <a:t>PAGE</a:t>
            </a:r>
            <a:r>
              <a:rPr dirty="0" sz="5400" spc="-185"/>
              <a:t> </a:t>
            </a:r>
            <a:r>
              <a:rPr dirty="0" sz="5400" spc="190"/>
              <a:t>4</a:t>
            </a:r>
            <a:endParaRPr sz="5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D789C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5375910" cy="4109720"/>
            <a:chOff x="0" y="0"/>
            <a:chExt cx="5375910" cy="4109720"/>
          </a:xfrm>
        </p:grpSpPr>
        <p:sp>
          <p:nvSpPr>
            <p:cNvPr id="4" name="object 4" descr=""/>
            <p:cNvSpPr/>
            <p:nvPr/>
          </p:nvSpPr>
          <p:spPr>
            <a:xfrm>
              <a:off x="0" y="0"/>
              <a:ext cx="5375910" cy="4109720"/>
            </a:xfrm>
            <a:custGeom>
              <a:avLst/>
              <a:gdLst/>
              <a:ahLst/>
              <a:cxnLst/>
              <a:rect l="l" t="t" r="r" b="b"/>
              <a:pathLst>
                <a:path w="5375910" h="4109720">
                  <a:moveTo>
                    <a:pt x="720250" y="3030346"/>
                  </a:moveTo>
                  <a:lnTo>
                    <a:pt x="698680" y="3082976"/>
                  </a:lnTo>
                  <a:lnTo>
                    <a:pt x="677149" y="3134607"/>
                  </a:lnTo>
                  <a:lnTo>
                    <a:pt x="680024" y="3127591"/>
                  </a:lnTo>
                  <a:lnTo>
                    <a:pt x="642929" y="3213429"/>
                  </a:lnTo>
                  <a:lnTo>
                    <a:pt x="622612" y="3258658"/>
                  </a:lnTo>
                  <a:lnTo>
                    <a:pt x="601818" y="3303607"/>
                  </a:lnTo>
                  <a:lnTo>
                    <a:pt x="580508" y="3348244"/>
                  </a:lnTo>
                  <a:lnTo>
                    <a:pt x="558641" y="3392536"/>
                  </a:lnTo>
                  <a:lnTo>
                    <a:pt x="536178" y="3436452"/>
                  </a:lnTo>
                  <a:lnTo>
                    <a:pt x="513077" y="3479961"/>
                  </a:lnTo>
                  <a:lnTo>
                    <a:pt x="489298" y="3523029"/>
                  </a:lnTo>
                  <a:lnTo>
                    <a:pt x="464800" y="3565626"/>
                  </a:lnTo>
                  <a:lnTo>
                    <a:pt x="439545" y="3607720"/>
                  </a:lnTo>
                  <a:lnTo>
                    <a:pt x="413490" y="3649278"/>
                  </a:lnTo>
                  <a:lnTo>
                    <a:pt x="386595" y="3690269"/>
                  </a:lnTo>
                  <a:lnTo>
                    <a:pt x="358821" y="3730661"/>
                  </a:lnTo>
                  <a:lnTo>
                    <a:pt x="330127" y="3770421"/>
                  </a:lnTo>
                  <a:lnTo>
                    <a:pt x="300471" y="3809519"/>
                  </a:lnTo>
                  <a:lnTo>
                    <a:pt x="269815" y="3847922"/>
                  </a:lnTo>
                  <a:lnTo>
                    <a:pt x="238118" y="3885598"/>
                  </a:lnTo>
                  <a:lnTo>
                    <a:pt x="205338" y="3922516"/>
                  </a:lnTo>
                  <a:lnTo>
                    <a:pt x="171436" y="3958643"/>
                  </a:lnTo>
                  <a:lnTo>
                    <a:pt x="138444" y="3991674"/>
                  </a:lnTo>
                  <a:lnTo>
                    <a:pt x="104162" y="4023734"/>
                  </a:lnTo>
                  <a:lnTo>
                    <a:pt x="68653" y="4054775"/>
                  </a:lnTo>
                  <a:lnTo>
                    <a:pt x="31980" y="4084745"/>
                  </a:lnTo>
                  <a:lnTo>
                    <a:pt x="0" y="4109171"/>
                  </a:lnTo>
                  <a:lnTo>
                    <a:pt x="0" y="0"/>
                  </a:lnTo>
                  <a:lnTo>
                    <a:pt x="1952156" y="0"/>
                  </a:lnTo>
                  <a:lnTo>
                    <a:pt x="937401" y="2475972"/>
                  </a:lnTo>
                  <a:lnTo>
                    <a:pt x="920342" y="2517988"/>
                  </a:lnTo>
                  <a:lnTo>
                    <a:pt x="903322" y="2560587"/>
                  </a:lnTo>
                  <a:lnTo>
                    <a:pt x="757747" y="2936311"/>
                  </a:lnTo>
                  <a:lnTo>
                    <a:pt x="757974" y="2935759"/>
                  </a:lnTo>
                  <a:lnTo>
                    <a:pt x="720250" y="3030346"/>
                  </a:lnTo>
                  <a:close/>
                </a:path>
                <a:path w="5375910" h="4109720">
                  <a:moveTo>
                    <a:pt x="5375799" y="0"/>
                  </a:moveTo>
                  <a:lnTo>
                    <a:pt x="5320749" y="66536"/>
                  </a:lnTo>
                  <a:lnTo>
                    <a:pt x="5288803" y="103012"/>
                  </a:lnTo>
                  <a:lnTo>
                    <a:pt x="5256157" y="138823"/>
                  </a:lnTo>
                  <a:lnTo>
                    <a:pt x="5222813" y="173947"/>
                  </a:lnTo>
                  <a:lnTo>
                    <a:pt x="5188768" y="208367"/>
                  </a:lnTo>
                  <a:lnTo>
                    <a:pt x="5154024" y="242060"/>
                  </a:lnTo>
                  <a:lnTo>
                    <a:pt x="5118581" y="275009"/>
                  </a:lnTo>
                  <a:lnTo>
                    <a:pt x="5082438" y="307192"/>
                  </a:lnTo>
                  <a:lnTo>
                    <a:pt x="5045595" y="338590"/>
                  </a:lnTo>
                  <a:lnTo>
                    <a:pt x="5008052" y="369183"/>
                  </a:lnTo>
                  <a:lnTo>
                    <a:pt x="4969809" y="398951"/>
                  </a:lnTo>
                  <a:lnTo>
                    <a:pt x="4930866" y="427874"/>
                  </a:lnTo>
                  <a:lnTo>
                    <a:pt x="4891224" y="455933"/>
                  </a:lnTo>
                  <a:lnTo>
                    <a:pt x="4850881" y="483107"/>
                  </a:lnTo>
                  <a:lnTo>
                    <a:pt x="4809838" y="509377"/>
                  </a:lnTo>
                  <a:lnTo>
                    <a:pt x="4768095" y="534722"/>
                  </a:lnTo>
                  <a:lnTo>
                    <a:pt x="4725652" y="559123"/>
                  </a:lnTo>
                  <a:lnTo>
                    <a:pt x="4682509" y="582560"/>
                  </a:lnTo>
                  <a:lnTo>
                    <a:pt x="4638665" y="605013"/>
                  </a:lnTo>
                  <a:lnTo>
                    <a:pt x="4594120" y="626463"/>
                  </a:lnTo>
                  <a:lnTo>
                    <a:pt x="4551165" y="645912"/>
                  </a:lnTo>
                  <a:lnTo>
                    <a:pt x="4507791" y="664403"/>
                  </a:lnTo>
                  <a:lnTo>
                    <a:pt x="4464017" y="681972"/>
                  </a:lnTo>
                  <a:lnTo>
                    <a:pt x="4419857" y="698653"/>
                  </a:lnTo>
                  <a:lnTo>
                    <a:pt x="4375328" y="714481"/>
                  </a:lnTo>
                  <a:lnTo>
                    <a:pt x="4330447" y="729490"/>
                  </a:lnTo>
                  <a:lnTo>
                    <a:pt x="4285229" y="743716"/>
                  </a:lnTo>
                  <a:lnTo>
                    <a:pt x="4239690" y="757193"/>
                  </a:lnTo>
                  <a:lnTo>
                    <a:pt x="4193848" y="769955"/>
                  </a:lnTo>
                  <a:lnTo>
                    <a:pt x="4147718" y="782038"/>
                  </a:lnTo>
                  <a:lnTo>
                    <a:pt x="4101316" y="793477"/>
                  </a:lnTo>
                  <a:lnTo>
                    <a:pt x="4054659" y="804306"/>
                  </a:lnTo>
                  <a:lnTo>
                    <a:pt x="4007762" y="814560"/>
                  </a:lnTo>
                  <a:lnTo>
                    <a:pt x="3960643" y="824274"/>
                  </a:lnTo>
                  <a:lnTo>
                    <a:pt x="3913316" y="833483"/>
                  </a:lnTo>
                  <a:lnTo>
                    <a:pt x="3865799" y="842220"/>
                  </a:lnTo>
                  <a:lnTo>
                    <a:pt x="3818108" y="850522"/>
                  </a:lnTo>
                  <a:lnTo>
                    <a:pt x="3770258" y="858423"/>
                  </a:lnTo>
                  <a:lnTo>
                    <a:pt x="3722267" y="865958"/>
                  </a:lnTo>
                  <a:lnTo>
                    <a:pt x="3674149" y="873161"/>
                  </a:lnTo>
                  <a:lnTo>
                    <a:pt x="3625922" y="880067"/>
                  </a:lnTo>
                  <a:lnTo>
                    <a:pt x="3577602" y="886711"/>
                  </a:lnTo>
                  <a:lnTo>
                    <a:pt x="3529205" y="893129"/>
                  </a:lnTo>
                  <a:lnTo>
                    <a:pt x="3480746" y="899353"/>
                  </a:lnTo>
                  <a:lnTo>
                    <a:pt x="3432243" y="905420"/>
                  </a:lnTo>
                  <a:lnTo>
                    <a:pt x="3092832" y="946398"/>
                  </a:lnTo>
                  <a:lnTo>
                    <a:pt x="3044555" y="952457"/>
                  </a:lnTo>
                  <a:lnTo>
                    <a:pt x="2996379" y="958670"/>
                  </a:lnTo>
                  <a:lnTo>
                    <a:pt x="2948321" y="965074"/>
                  </a:lnTo>
                  <a:lnTo>
                    <a:pt x="2900396" y="971703"/>
                  </a:lnTo>
                  <a:lnTo>
                    <a:pt x="2852621" y="978591"/>
                  </a:lnTo>
                  <a:lnTo>
                    <a:pt x="2805012" y="985774"/>
                  </a:lnTo>
                  <a:lnTo>
                    <a:pt x="2757585" y="993286"/>
                  </a:lnTo>
                  <a:lnTo>
                    <a:pt x="2710357" y="1001162"/>
                  </a:lnTo>
                  <a:lnTo>
                    <a:pt x="2663343" y="1009438"/>
                  </a:lnTo>
                  <a:lnTo>
                    <a:pt x="2616560" y="1018146"/>
                  </a:lnTo>
                  <a:lnTo>
                    <a:pt x="2570025" y="1027324"/>
                  </a:lnTo>
                  <a:lnTo>
                    <a:pt x="2523752" y="1037004"/>
                  </a:lnTo>
                  <a:lnTo>
                    <a:pt x="2477759" y="1047222"/>
                  </a:lnTo>
                  <a:lnTo>
                    <a:pt x="2432062" y="1058013"/>
                  </a:lnTo>
                  <a:lnTo>
                    <a:pt x="2386677" y="1069412"/>
                  </a:lnTo>
                  <a:lnTo>
                    <a:pt x="2341620" y="1081453"/>
                  </a:lnTo>
                  <a:lnTo>
                    <a:pt x="2296907" y="1094171"/>
                  </a:lnTo>
                  <a:lnTo>
                    <a:pt x="2252555" y="1107601"/>
                  </a:lnTo>
                  <a:lnTo>
                    <a:pt x="2208579" y="1121777"/>
                  </a:lnTo>
                  <a:lnTo>
                    <a:pt x="2164997" y="1136735"/>
                  </a:lnTo>
                  <a:lnTo>
                    <a:pt x="2121823" y="1152509"/>
                  </a:lnTo>
                  <a:lnTo>
                    <a:pt x="2079075" y="1169134"/>
                  </a:lnTo>
                  <a:lnTo>
                    <a:pt x="2036769" y="1186645"/>
                  </a:lnTo>
                  <a:lnTo>
                    <a:pt x="1994921" y="1205077"/>
                  </a:lnTo>
                  <a:lnTo>
                    <a:pt x="1953546" y="1224463"/>
                  </a:lnTo>
                  <a:lnTo>
                    <a:pt x="1912662" y="1244840"/>
                  </a:lnTo>
                  <a:lnTo>
                    <a:pt x="1872284" y="1266242"/>
                  </a:lnTo>
                  <a:lnTo>
                    <a:pt x="1832429" y="1288703"/>
                  </a:lnTo>
                  <a:lnTo>
                    <a:pt x="1793113" y="1312259"/>
                  </a:lnTo>
                  <a:lnTo>
                    <a:pt x="1754352" y="1336944"/>
                  </a:lnTo>
                  <a:lnTo>
                    <a:pt x="1716162" y="1362793"/>
                  </a:lnTo>
                  <a:lnTo>
                    <a:pt x="1678560" y="1389841"/>
                  </a:lnTo>
                  <a:lnTo>
                    <a:pt x="1641562" y="1418122"/>
                  </a:lnTo>
                  <a:lnTo>
                    <a:pt x="1602997" y="1449529"/>
                  </a:lnTo>
                  <a:lnTo>
                    <a:pt x="1565625" y="1481993"/>
                  </a:lnTo>
                  <a:lnTo>
                    <a:pt x="1529411" y="1515475"/>
                  </a:lnTo>
                  <a:lnTo>
                    <a:pt x="1494321" y="1549936"/>
                  </a:lnTo>
                  <a:lnTo>
                    <a:pt x="1460321" y="1585336"/>
                  </a:lnTo>
                  <a:lnTo>
                    <a:pt x="1427376" y="1621637"/>
                  </a:lnTo>
                  <a:lnTo>
                    <a:pt x="1395452" y="1658798"/>
                  </a:lnTo>
                  <a:lnTo>
                    <a:pt x="1364514" y="1696780"/>
                  </a:lnTo>
                  <a:lnTo>
                    <a:pt x="1334530" y="1735544"/>
                  </a:lnTo>
                  <a:lnTo>
                    <a:pt x="1305464" y="1775050"/>
                  </a:lnTo>
                  <a:lnTo>
                    <a:pt x="1277283" y="1815260"/>
                  </a:lnTo>
                  <a:lnTo>
                    <a:pt x="1249951" y="1856133"/>
                  </a:lnTo>
                  <a:lnTo>
                    <a:pt x="1223435" y="1897630"/>
                  </a:lnTo>
                  <a:lnTo>
                    <a:pt x="1197701" y="1939712"/>
                  </a:lnTo>
                  <a:lnTo>
                    <a:pt x="1172714" y="1982339"/>
                  </a:lnTo>
                  <a:lnTo>
                    <a:pt x="1148441" y="2025473"/>
                  </a:lnTo>
                  <a:lnTo>
                    <a:pt x="1124846" y="2069073"/>
                  </a:lnTo>
                  <a:lnTo>
                    <a:pt x="1101896" y="2113100"/>
                  </a:lnTo>
                  <a:lnTo>
                    <a:pt x="1079557" y="2157516"/>
                  </a:lnTo>
                  <a:lnTo>
                    <a:pt x="1057556" y="2202768"/>
                  </a:lnTo>
                  <a:lnTo>
                    <a:pt x="1036573" y="2247352"/>
                  </a:lnTo>
                  <a:lnTo>
                    <a:pt x="1015860" y="2292694"/>
                  </a:lnTo>
                  <a:lnTo>
                    <a:pt x="973196" y="2390096"/>
                  </a:lnTo>
                  <a:lnTo>
                    <a:pt x="937401" y="2475972"/>
                  </a:lnTo>
                  <a:lnTo>
                    <a:pt x="1952156" y="0"/>
                  </a:lnTo>
                  <a:lnTo>
                    <a:pt x="5375799" y="0"/>
                  </a:lnTo>
                  <a:close/>
                </a:path>
              </a:pathLst>
            </a:custGeom>
            <a:solidFill>
              <a:srgbClr val="FBECE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0"/>
              <a:ext cx="3896995" cy="2361565"/>
            </a:xfrm>
            <a:custGeom>
              <a:avLst/>
              <a:gdLst/>
              <a:ahLst/>
              <a:cxnLst/>
              <a:rect l="l" t="t" r="r" b="b"/>
              <a:pathLst>
                <a:path w="3896995" h="2361565">
                  <a:moveTo>
                    <a:pt x="3896396" y="0"/>
                  </a:moveTo>
                  <a:lnTo>
                    <a:pt x="3850972" y="23821"/>
                  </a:lnTo>
                  <a:lnTo>
                    <a:pt x="3806924" y="45234"/>
                  </a:lnTo>
                  <a:lnTo>
                    <a:pt x="3762195" y="65477"/>
                  </a:lnTo>
                  <a:lnTo>
                    <a:pt x="3716875" y="84578"/>
                  </a:lnTo>
                  <a:lnTo>
                    <a:pt x="3671051" y="102566"/>
                  </a:lnTo>
                  <a:lnTo>
                    <a:pt x="3624815" y="119472"/>
                  </a:lnTo>
                  <a:lnTo>
                    <a:pt x="3578255" y="135323"/>
                  </a:lnTo>
                  <a:lnTo>
                    <a:pt x="3531461" y="150149"/>
                  </a:lnTo>
                  <a:lnTo>
                    <a:pt x="3484523" y="163979"/>
                  </a:lnTo>
                  <a:lnTo>
                    <a:pt x="3437530" y="176843"/>
                  </a:lnTo>
                  <a:lnTo>
                    <a:pt x="3390571" y="188769"/>
                  </a:lnTo>
                  <a:lnTo>
                    <a:pt x="3343737" y="199786"/>
                  </a:lnTo>
                  <a:lnTo>
                    <a:pt x="3297117" y="209925"/>
                  </a:lnTo>
                  <a:lnTo>
                    <a:pt x="3250800" y="219213"/>
                  </a:lnTo>
                  <a:lnTo>
                    <a:pt x="3204876" y="227680"/>
                  </a:lnTo>
                  <a:lnTo>
                    <a:pt x="3159434" y="235356"/>
                  </a:lnTo>
                  <a:lnTo>
                    <a:pt x="3110236" y="242961"/>
                  </a:lnTo>
                  <a:lnTo>
                    <a:pt x="3060898" y="250153"/>
                  </a:lnTo>
                  <a:lnTo>
                    <a:pt x="3011440" y="257003"/>
                  </a:lnTo>
                  <a:lnTo>
                    <a:pt x="2961887" y="263579"/>
                  </a:lnTo>
                  <a:lnTo>
                    <a:pt x="2912259" y="269951"/>
                  </a:lnTo>
                  <a:lnTo>
                    <a:pt x="2862581" y="276189"/>
                  </a:lnTo>
                  <a:lnTo>
                    <a:pt x="2763160" y="288539"/>
                  </a:lnTo>
                  <a:lnTo>
                    <a:pt x="2713463" y="294791"/>
                  </a:lnTo>
                  <a:lnTo>
                    <a:pt x="2663804" y="301186"/>
                  </a:lnTo>
                  <a:lnTo>
                    <a:pt x="2614207" y="307795"/>
                  </a:lnTo>
                  <a:lnTo>
                    <a:pt x="2564694" y="314686"/>
                  </a:lnTo>
                  <a:lnTo>
                    <a:pt x="2515287" y="321929"/>
                  </a:lnTo>
                  <a:lnTo>
                    <a:pt x="2466009" y="329594"/>
                  </a:lnTo>
                  <a:lnTo>
                    <a:pt x="2416882" y="337751"/>
                  </a:lnTo>
                  <a:lnTo>
                    <a:pt x="2367929" y="346468"/>
                  </a:lnTo>
                  <a:lnTo>
                    <a:pt x="2319172" y="355815"/>
                  </a:lnTo>
                  <a:lnTo>
                    <a:pt x="2270635" y="365862"/>
                  </a:lnTo>
                  <a:lnTo>
                    <a:pt x="2222339" y="376678"/>
                  </a:lnTo>
                  <a:lnTo>
                    <a:pt x="2174306" y="388333"/>
                  </a:lnTo>
                  <a:lnTo>
                    <a:pt x="2126560" y="400896"/>
                  </a:lnTo>
                  <a:lnTo>
                    <a:pt x="2079123" y="414438"/>
                  </a:lnTo>
                  <a:lnTo>
                    <a:pt x="2032018" y="429026"/>
                  </a:lnTo>
                  <a:lnTo>
                    <a:pt x="1985266" y="444731"/>
                  </a:lnTo>
                  <a:lnTo>
                    <a:pt x="1938891" y="461623"/>
                  </a:lnTo>
                  <a:lnTo>
                    <a:pt x="1892914" y="479770"/>
                  </a:lnTo>
                  <a:lnTo>
                    <a:pt x="1847360" y="499243"/>
                  </a:lnTo>
                  <a:lnTo>
                    <a:pt x="1802249" y="520110"/>
                  </a:lnTo>
                  <a:lnTo>
                    <a:pt x="1758256" y="542143"/>
                  </a:lnTo>
                  <a:lnTo>
                    <a:pt x="1715081" y="565391"/>
                  </a:lnTo>
                  <a:lnTo>
                    <a:pt x="1672698" y="589810"/>
                  </a:lnTo>
                  <a:lnTo>
                    <a:pt x="1631086" y="615356"/>
                  </a:lnTo>
                  <a:lnTo>
                    <a:pt x="1590219" y="641985"/>
                  </a:lnTo>
                  <a:lnTo>
                    <a:pt x="1550074" y="669652"/>
                  </a:lnTo>
                  <a:lnTo>
                    <a:pt x="1510629" y="698314"/>
                  </a:lnTo>
                  <a:lnTo>
                    <a:pt x="1471858" y="727926"/>
                  </a:lnTo>
                  <a:lnTo>
                    <a:pt x="1433739" y="758444"/>
                  </a:lnTo>
                  <a:lnTo>
                    <a:pt x="1396247" y="789823"/>
                  </a:lnTo>
                  <a:lnTo>
                    <a:pt x="1359360" y="822020"/>
                  </a:lnTo>
                  <a:lnTo>
                    <a:pt x="1323053" y="854990"/>
                  </a:lnTo>
                  <a:lnTo>
                    <a:pt x="1287303" y="888689"/>
                  </a:lnTo>
                  <a:lnTo>
                    <a:pt x="1252086" y="923073"/>
                  </a:lnTo>
                  <a:lnTo>
                    <a:pt x="1217379" y="958097"/>
                  </a:lnTo>
                  <a:lnTo>
                    <a:pt x="1183157" y="993718"/>
                  </a:lnTo>
                  <a:lnTo>
                    <a:pt x="1149398" y="1029890"/>
                  </a:lnTo>
                  <a:lnTo>
                    <a:pt x="1116078" y="1066571"/>
                  </a:lnTo>
                  <a:lnTo>
                    <a:pt x="1083173" y="1103715"/>
                  </a:lnTo>
                  <a:lnTo>
                    <a:pt x="1050659" y="1141279"/>
                  </a:lnTo>
                  <a:lnTo>
                    <a:pt x="1018513" y="1179217"/>
                  </a:lnTo>
                  <a:lnTo>
                    <a:pt x="986711" y="1217487"/>
                  </a:lnTo>
                  <a:lnTo>
                    <a:pt x="955229" y="1256043"/>
                  </a:lnTo>
                  <a:lnTo>
                    <a:pt x="924045" y="1294842"/>
                  </a:lnTo>
                  <a:lnTo>
                    <a:pt x="893133" y="1333839"/>
                  </a:lnTo>
                  <a:lnTo>
                    <a:pt x="832036" y="1412251"/>
                  </a:lnTo>
                  <a:lnTo>
                    <a:pt x="591283" y="1727118"/>
                  </a:lnTo>
                  <a:lnTo>
                    <a:pt x="529841" y="1805375"/>
                  </a:lnTo>
                  <a:lnTo>
                    <a:pt x="498755" y="1844226"/>
                  </a:lnTo>
                  <a:lnTo>
                    <a:pt x="467391" y="1882836"/>
                  </a:lnTo>
                  <a:lnTo>
                    <a:pt x="435723" y="1921162"/>
                  </a:lnTo>
                  <a:lnTo>
                    <a:pt x="403725" y="1959160"/>
                  </a:lnTo>
                  <a:lnTo>
                    <a:pt x="371370" y="1996789"/>
                  </a:lnTo>
                  <a:lnTo>
                    <a:pt x="338633" y="2034004"/>
                  </a:lnTo>
                  <a:lnTo>
                    <a:pt x="305488" y="2070764"/>
                  </a:lnTo>
                  <a:lnTo>
                    <a:pt x="271909" y="2107025"/>
                  </a:lnTo>
                  <a:lnTo>
                    <a:pt x="237869" y="2142745"/>
                  </a:lnTo>
                  <a:lnTo>
                    <a:pt x="203342" y="2177880"/>
                  </a:lnTo>
                  <a:lnTo>
                    <a:pt x="168303" y="2212389"/>
                  </a:lnTo>
                  <a:lnTo>
                    <a:pt x="132725" y="2246227"/>
                  </a:lnTo>
                  <a:lnTo>
                    <a:pt x="96582" y="2279353"/>
                  </a:lnTo>
                  <a:lnTo>
                    <a:pt x="59849" y="2311723"/>
                  </a:lnTo>
                  <a:lnTo>
                    <a:pt x="22498" y="2343294"/>
                  </a:lnTo>
                  <a:lnTo>
                    <a:pt x="0" y="2361492"/>
                  </a:lnTo>
                  <a:lnTo>
                    <a:pt x="0" y="0"/>
                  </a:lnTo>
                  <a:lnTo>
                    <a:pt x="3894182" y="0"/>
                  </a:lnTo>
                  <a:lnTo>
                    <a:pt x="3896396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3106754" y="1103123"/>
            <a:ext cx="15181580" cy="9184005"/>
            <a:chOff x="3106754" y="1103123"/>
            <a:chExt cx="15181580" cy="9184005"/>
          </a:xfrm>
        </p:grpSpPr>
        <p:sp>
          <p:nvSpPr>
            <p:cNvPr id="7" name="object 7" descr=""/>
            <p:cNvSpPr/>
            <p:nvPr/>
          </p:nvSpPr>
          <p:spPr>
            <a:xfrm>
              <a:off x="12587194" y="5484616"/>
              <a:ext cx="5701030" cy="4802505"/>
            </a:xfrm>
            <a:custGeom>
              <a:avLst/>
              <a:gdLst/>
              <a:ahLst/>
              <a:cxnLst/>
              <a:rect l="l" t="t" r="r" b="b"/>
              <a:pathLst>
                <a:path w="5701030" h="4802505">
                  <a:moveTo>
                    <a:pt x="4692128" y="1313151"/>
                  </a:moveTo>
                  <a:lnTo>
                    <a:pt x="4711437" y="1259650"/>
                  </a:lnTo>
                  <a:lnTo>
                    <a:pt x="4730750" y="1207149"/>
                  </a:lnTo>
                  <a:lnTo>
                    <a:pt x="4728176" y="1214281"/>
                  </a:lnTo>
                  <a:lnTo>
                    <a:pt x="4761582" y="1126941"/>
                  </a:lnTo>
                  <a:lnTo>
                    <a:pt x="4779955" y="1080888"/>
                  </a:lnTo>
                  <a:lnTo>
                    <a:pt x="4798816" y="1035094"/>
                  </a:lnTo>
                  <a:lnTo>
                    <a:pt x="4818205" y="989590"/>
                  </a:lnTo>
                  <a:lnTo>
                    <a:pt x="4838166" y="944407"/>
                  </a:lnTo>
                  <a:lnTo>
                    <a:pt x="4858738" y="899574"/>
                  </a:lnTo>
                  <a:lnTo>
                    <a:pt x="4879966" y="855121"/>
                  </a:lnTo>
                  <a:lnTo>
                    <a:pt x="4901889" y="811079"/>
                  </a:lnTo>
                  <a:lnTo>
                    <a:pt x="4924550" y="767477"/>
                  </a:lnTo>
                  <a:lnTo>
                    <a:pt x="4947990" y="724346"/>
                  </a:lnTo>
                  <a:lnTo>
                    <a:pt x="4972251" y="681716"/>
                  </a:lnTo>
                  <a:lnTo>
                    <a:pt x="4997376" y="639617"/>
                  </a:lnTo>
                  <a:lnTo>
                    <a:pt x="5023405" y="598079"/>
                  </a:lnTo>
                  <a:lnTo>
                    <a:pt x="5050380" y="557132"/>
                  </a:lnTo>
                  <a:lnTo>
                    <a:pt x="5078343" y="516807"/>
                  </a:lnTo>
                  <a:lnTo>
                    <a:pt x="5107336" y="477134"/>
                  </a:lnTo>
                  <a:lnTo>
                    <a:pt x="5137400" y="438142"/>
                  </a:lnTo>
                  <a:lnTo>
                    <a:pt x="5168578" y="399861"/>
                  </a:lnTo>
                  <a:lnTo>
                    <a:pt x="5200910" y="362323"/>
                  </a:lnTo>
                  <a:lnTo>
                    <a:pt x="5232465" y="327917"/>
                  </a:lnTo>
                  <a:lnTo>
                    <a:pt x="5265351" y="294426"/>
                  </a:lnTo>
                  <a:lnTo>
                    <a:pt x="5299506" y="261901"/>
                  </a:lnTo>
                  <a:lnTo>
                    <a:pt x="5334869" y="230396"/>
                  </a:lnTo>
                  <a:lnTo>
                    <a:pt x="5371380" y="199963"/>
                  </a:lnTo>
                  <a:lnTo>
                    <a:pt x="5408977" y="170655"/>
                  </a:lnTo>
                  <a:lnTo>
                    <a:pt x="5447600" y="142524"/>
                  </a:lnTo>
                  <a:lnTo>
                    <a:pt x="5487187" y="115622"/>
                  </a:lnTo>
                  <a:lnTo>
                    <a:pt x="5527679" y="90002"/>
                  </a:lnTo>
                  <a:lnTo>
                    <a:pt x="5569013" y="65717"/>
                  </a:lnTo>
                  <a:lnTo>
                    <a:pt x="5611129" y="42819"/>
                  </a:lnTo>
                  <a:lnTo>
                    <a:pt x="5653966" y="21361"/>
                  </a:lnTo>
                  <a:lnTo>
                    <a:pt x="5697463" y="1395"/>
                  </a:lnTo>
                  <a:lnTo>
                    <a:pt x="5700804" y="0"/>
                  </a:lnTo>
                  <a:lnTo>
                    <a:pt x="5700804" y="4802383"/>
                  </a:lnTo>
                  <a:lnTo>
                    <a:pt x="3442723" y="4802383"/>
                  </a:lnTo>
                  <a:lnTo>
                    <a:pt x="4498784" y="1876269"/>
                  </a:lnTo>
                  <a:lnTo>
                    <a:pt x="4514038" y="1833565"/>
                  </a:lnTo>
                  <a:lnTo>
                    <a:pt x="4529229" y="1790280"/>
                  </a:lnTo>
                  <a:lnTo>
                    <a:pt x="4658670" y="1408698"/>
                  </a:lnTo>
                  <a:lnTo>
                    <a:pt x="4658467" y="1409259"/>
                  </a:lnTo>
                  <a:lnTo>
                    <a:pt x="4692128" y="1313151"/>
                  </a:lnTo>
                  <a:close/>
                </a:path>
                <a:path w="5701030" h="4802505">
                  <a:moveTo>
                    <a:pt x="0" y="4802383"/>
                  </a:moveTo>
                  <a:lnTo>
                    <a:pt x="29765" y="4750946"/>
                  </a:lnTo>
                  <a:lnTo>
                    <a:pt x="55064" y="4709251"/>
                  </a:lnTo>
                  <a:lnTo>
                    <a:pt x="81084" y="4668052"/>
                  </a:lnTo>
                  <a:lnTo>
                    <a:pt x="107825" y="4627369"/>
                  </a:lnTo>
                  <a:lnTo>
                    <a:pt x="135289" y="4587222"/>
                  </a:lnTo>
                  <a:lnTo>
                    <a:pt x="163477" y="4547631"/>
                  </a:lnTo>
                  <a:lnTo>
                    <a:pt x="192389" y="4508617"/>
                  </a:lnTo>
                  <a:lnTo>
                    <a:pt x="222026" y="4470197"/>
                  </a:lnTo>
                  <a:lnTo>
                    <a:pt x="252390" y="4432394"/>
                  </a:lnTo>
                  <a:lnTo>
                    <a:pt x="283480" y="4395226"/>
                  </a:lnTo>
                  <a:lnTo>
                    <a:pt x="315299" y="4358713"/>
                  </a:lnTo>
                  <a:lnTo>
                    <a:pt x="347847" y="4322875"/>
                  </a:lnTo>
                  <a:lnTo>
                    <a:pt x="381124" y="4287732"/>
                  </a:lnTo>
                  <a:lnTo>
                    <a:pt x="415132" y="4253304"/>
                  </a:lnTo>
                  <a:lnTo>
                    <a:pt x="449872" y="4219611"/>
                  </a:lnTo>
                  <a:lnTo>
                    <a:pt x="485344" y="4186672"/>
                  </a:lnTo>
                  <a:lnTo>
                    <a:pt x="521550" y="4154508"/>
                  </a:lnTo>
                  <a:lnTo>
                    <a:pt x="558491" y="4123138"/>
                  </a:lnTo>
                  <a:lnTo>
                    <a:pt x="596166" y="4092583"/>
                  </a:lnTo>
                  <a:lnTo>
                    <a:pt x="634578" y="4062861"/>
                  </a:lnTo>
                  <a:lnTo>
                    <a:pt x="673727" y="4033994"/>
                  </a:lnTo>
                  <a:lnTo>
                    <a:pt x="713613" y="4006000"/>
                  </a:lnTo>
                  <a:lnTo>
                    <a:pt x="754239" y="3978900"/>
                  </a:lnTo>
                  <a:lnTo>
                    <a:pt x="795605" y="3952713"/>
                  </a:lnTo>
                  <a:lnTo>
                    <a:pt x="837711" y="3927460"/>
                  </a:lnTo>
                  <a:lnTo>
                    <a:pt x="880559" y="3903160"/>
                  </a:lnTo>
                  <a:lnTo>
                    <a:pt x="924149" y="3879833"/>
                  </a:lnTo>
                  <a:lnTo>
                    <a:pt x="966238" y="3858572"/>
                  </a:lnTo>
                  <a:lnTo>
                    <a:pt x="1008784" y="3838250"/>
                  </a:lnTo>
                  <a:lnTo>
                    <a:pt x="1051771" y="3818833"/>
                  </a:lnTo>
                  <a:lnTo>
                    <a:pt x="1095180" y="3800287"/>
                  </a:lnTo>
                  <a:lnTo>
                    <a:pt x="1138994" y="3782577"/>
                  </a:lnTo>
                  <a:lnTo>
                    <a:pt x="1183196" y="3765670"/>
                  </a:lnTo>
                  <a:lnTo>
                    <a:pt x="1227767" y="3749531"/>
                  </a:lnTo>
                  <a:lnTo>
                    <a:pt x="1272690" y="3734127"/>
                  </a:lnTo>
                  <a:lnTo>
                    <a:pt x="1317947" y="3719424"/>
                  </a:lnTo>
                  <a:lnTo>
                    <a:pt x="1363521" y="3705387"/>
                  </a:lnTo>
                  <a:lnTo>
                    <a:pt x="1409394" y="3691983"/>
                  </a:lnTo>
                  <a:lnTo>
                    <a:pt x="1455547" y="3679176"/>
                  </a:lnTo>
                  <a:lnTo>
                    <a:pt x="1501965" y="3666934"/>
                  </a:lnTo>
                  <a:lnTo>
                    <a:pt x="1548628" y="3655223"/>
                  </a:lnTo>
                  <a:lnTo>
                    <a:pt x="1595519" y="3644007"/>
                  </a:lnTo>
                  <a:lnTo>
                    <a:pt x="1642621" y="3633253"/>
                  </a:lnTo>
                  <a:lnTo>
                    <a:pt x="1689915" y="3622928"/>
                  </a:lnTo>
                  <a:lnTo>
                    <a:pt x="1737385" y="3612996"/>
                  </a:lnTo>
                  <a:lnTo>
                    <a:pt x="1785012" y="3603425"/>
                  </a:lnTo>
                  <a:lnTo>
                    <a:pt x="1832779" y="3594179"/>
                  </a:lnTo>
                  <a:lnTo>
                    <a:pt x="1880668" y="3585225"/>
                  </a:lnTo>
                  <a:lnTo>
                    <a:pt x="1928662" y="3576529"/>
                  </a:lnTo>
                  <a:lnTo>
                    <a:pt x="1976742" y="3568057"/>
                  </a:lnTo>
                  <a:lnTo>
                    <a:pt x="2024891" y="3559774"/>
                  </a:lnTo>
                  <a:lnTo>
                    <a:pt x="2073092" y="3551647"/>
                  </a:lnTo>
                  <a:lnTo>
                    <a:pt x="2410450" y="3496251"/>
                  </a:lnTo>
                  <a:lnTo>
                    <a:pt x="2458425" y="3488142"/>
                  </a:lnTo>
                  <a:lnTo>
                    <a:pt x="2506292" y="3479883"/>
                  </a:lnTo>
                  <a:lnTo>
                    <a:pt x="2554035" y="3471438"/>
                  </a:lnTo>
                  <a:lnTo>
                    <a:pt x="2601634" y="3462774"/>
                  </a:lnTo>
                  <a:lnTo>
                    <a:pt x="2649072" y="3453857"/>
                  </a:lnTo>
                  <a:lnTo>
                    <a:pt x="2696332" y="3444654"/>
                  </a:lnTo>
                  <a:lnTo>
                    <a:pt x="2743396" y="3435128"/>
                  </a:lnTo>
                  <a:lnTo>
                    <a:pt x="2790246" y="3425248"/>
                  </a:lnTo>
                  <a:lnTo>
                    <a:pt x="2836865" y="3414978"/>
                  </a:lnTo>
                  <a:lnTo>
                    <a:pt x="2883234" y="3404285"/>
                  </a:lnTo>
                  <a:lnTo>
                    <a:pt x="2929337" y="3393134"/>
                  </a:lnTo>
                  <a:lnTo>
                    <a:pt x="2975155" y="3381492"/>
                  </a:lnTo>
                  <a:lnTo>
                    <a:pt x="3020671" y="3369324"/>
                  </a:lnTo>
                  <a:lnTo>
                    <a:pt x="3065867" y="3356596"/>
                  </a:lnTo>
                  <a:lnTo>
                    <a:pt x="3110726" y="3343275"/>
                  </a:lnTo>
                  <a:lnTo>
                    <a:pt x="3155229" y="3329327"/>
                  </a:lnTo>
                  <a:lnTo>
                    <a:pt x="3199360" y="3314716"/>
                  </a:lnTo>
                  <a:lnTo>
                    <a:pt x="3243100" y="3299409"/>
                  </a:lnTo>
                  <a:lnTo>
                    <a:pt x="3286432" y="3283373"/>
                  </a:lnTo>
                  <a:lnTo>
                    <a:pt x="3329338" y="3266572"/>
                  </a:lnTo>
                  <a:lnTo>
                    <a:pt x="3371800" y="3248974"/>
                  </a:lnTo>
                  <a:lnTo>
                    <a:pt x="3413801" y="3230543"/>
                  </a:lnTo>
                  <a:lnTo>
                    <a:pt x="3455323" y="3211247"/>
                  </a:lnTo>
                  <a:lnTo>
                    <a:pt x="3496349" y="3191050"/>
                  </a:lnTo>
                  <a:lnTo>
                    <a:pt x="3536860" y="3169919"/>
                  </a:lnTo>
                  <a:lnTo>
                    <a:pt x="3576839" y="3147819"/>
                  </a:lnTo>
                  <a:lnTo>
                    <a:pt x="3616269" y="3124717"/>
                  </a:lnTo>
                  <a:lnTo>
                    <a:pt x="3655131" y="3100579"/>
                  </a:lnTo>
                  <a:lnTo>
                    <a:pt x="3693408" y="3075370"/>
                  </a:lnTo>
                  <a:lnTo>
                    <a:pt x="3731083" y="3049057"/>
                  </a:lnTo>
                  <a:lnTo>
                    <a:pt x="3768137" y="3021605"/>
                  </a:lnTo>
                  <a:lnTo>
                    <a:pt x="3804553" y="2992980"/>
                  </a:lnTo>
                  <a:lnTo>
                    <a:pt x="3840314" y="2963149"/>
                  </a:lnTo>
                  <a:lnTo>
                    <a:pt x="3877506" y="2930128"/>
                  </a:lnTo>
                  <a:lnTo>
                    <a:pt x="3913461" y="2896102"/>
                  </a:lnTo>
                  <a:lnTo>
                    <a:pt x="3948216" y="2861108"/>
                  </a:lnTo>
                  <a:lnTo>
                    <a:pt x="3981807" y="2825184"/>
                  </a:lnTo>
                  <a:lnTo>
                    <a:pt x="4014269" y="2788367"/>
                  </a:lnTo>
                  <a:lnTo>
                    <a:pt x="4045638" y="2750697"/>
                  </a:lnTo>
                  <a:lnTo>
                    <a:pt x="4075951" y="2712210"/>
                  </a:lnTo>
                  <a:lnTo>
                    <a:pt x="4105242" y="2672945"/>
                  </a:lnTo>
                  <a:lnTo>
                    <a:pt x="4133549" y="2632939"/>
                  </a:lnTo>
                  <a:lnTo>
                    <a:pt x="4160906" y="2592231"/>
                  </a:lnTo>
                  <a:lnTo>
                    <a:pt x="4187349" y="2550857"/>
                  </a:lnTo>
                  <a:lnTo>
                    <a:pt x="4212915" y="2508858"/>
                  </a:lnTo>
                  <a:lnTo>
                    <a:pt x="4237640" y="2466269"/>
                  </a:lnTo>
                  <a:lnTo>
                    <a:pt x="4261558" y="2423129"/>
                  </a:lnTo>
                  <a:lnTo>
                    <a:pt x="4284707" y="2379476"/>
                  </a:lnTo>
                  <a:lnTo>
                    <a:pt x="4307122" y="2335348"/>
                  </a:lnTo>
                  <a:lnTo>
                    <a:pt x="4328838" y="2290782"/>
                  </a:lnTo>
                  <a:lnTo>
                    <a:pt x="4349892" y="2245818"/>
                  </a:lnTo>
                  <a:lnTo>
                    <a:pt x="4370319" y="2200491"/>
                  </a:lnTo>
                  <a:lnTo>
                    <a:pt x="4390373" y="2154343"/>
                  </a:lnTo>
                  <a:lnTo>
                    <a:pt x="4409439" y="2108906"/>
                  </a:lnTo>
                  <a:lnTo>
                    <a:pt x="4428202" y="2062723"/>
                  </a:lnTo>
                  <a:lnTo>
                    <a:pt x="4466679" y="1963592"/>
                  </a:lnTo>
                  <a:lnTo>
                    <a:pt x="4498784" y="1876269"/>
                  </a:lnTo>
                  <a:lnTo>
                    <a:pt x="3442723" y="4802383"/>
                  </a:lnTo>
                  <a:lnTo>
                    <a:pt x="0" y="4802383"/>
                  </a:lnTo>
                  <a:close/>
                </a:path>
              </a:pathLst>
            </a:custGeom>
            <a:solidFill>
              <a:srgbClr val="FBECE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13716666" y="6655959"/>
              <a:ext cx="4571365" cy="3631565"/>
            </a:xfrm>
            <a:custGeom>
              <a:avLst/>
              <a:gdLst/>
              <a:ahLst/>
              <a:cxnLst/>
              <a:rect l="l" t="t" r="r" b="b"/>
              <a:pathLst>
                <a:path w="4571365" h="3631565">
                  <a:moveTo>
                    <a:pt x="4571334" y="0"/>
                  </a:moveTo>
                  <a:lnTo>
                    <a:pt x="4571334" y="3631039"/>
                  </a:lnTo>
                  <a:lnTo>
                    <a:pt x="0" y="3631039"/>
                  </a:lnTo>
                  <a:lnTo>
                    <a:pt x="23310" y="3596712"/>
                  </a:lnTo>
                  <a:lnTo>
                    <a:pt x="52131" y="3557260"/>
                  </a:lnTo>
                  <a:lnTo>
                    <a:pt x="82329" y="3518807"/>
                  </a:lnTo>
                  <a:lnTo>
                    <a:pt x="113896" y="3481404"/>
                  </a:lnTo>
                  <a:lnTo>
                    <a:pt x="146824" y="3445099"/>
                  </a:lnTo>
                  <a:lnTo>
                    <a:pt x="181112" y="3409896"/>
                  </a:lnTo>
                  <a:lnTo>
                    <a:pt x="216385" y="3376005"/>
                  </a:lnTo>
                  <a:lnTo>
                    <a:pt x="252609" y="3343406"/>
                  </a:lnTo>
                  <a:lnTo>
                    <a:pt x="289753" y="3312079"/>
                  </a:lnTo>
                  <a:lnTo>
                    <a:pt x="327784" y="3282006"/>
                  </a:lnTo>
                  <a:lnTo>
                    <a:pt x="366670" y="3253166"/>
                  </a:lnTo>
                  <a:lnTo>
                    <a:pt x="406379" y="3225540"/>
                  </a:lnTo>
                  <a:lnTo>
                    <a:pt x="446878" y="3199109"/>
                  </a:lnTo>
                  <a:lnTo>
                    <a:pt x="488135" y="3173853"/>
                  </a:lnTo>
                  <a:lnTo>
                    <a:pt x="530118" y="3149753"/>
                  </a:lnTo>
                  <a:lnTo>
                    <a:pt x="572794" y="3126789"/>
                  </a:lnTo>
                  <a:lnTo>
                    <a:pt x="616131" y="3104941"/>
                  </a:lnTo>
                  <a:lnTo>
                    <a:pt x="660097" y="3084191"/>
                  </a:lnTo>
                  <a:lnTo>
                    <a:pt x="704660" y="3064519"/>
                  </a:lnTo>
                  <a:lnTo>
                    <a:pt x="749787" y="3045905"/>
                  </a:lnTo>
                  <a:lnTo>
                    <a:pt x="795445" y="3028330"/>
                  </a:lnTo>
                  <a:lnTo>
                    <a:pt x="841604" y="3011774"/>
                  </a:lnTo>
                  <a:lnTo>
                    <a:pt x="888229" y="2996218"/>
                  </a:lnTo>
                  <a:lnTo>
                    <a:pt x="935290" y="2981642"/>
                  </a:lnTo>
                  <a:lnTo>
                    <a:pt x="982753" y="2968027"/>
                  </a:lnTo>
                  <a:lnTo>
                    <a:pt x="1030587" y="2955354"/>
                  </a:lnTo>
                  <a:lnTo>
                    <a:pt x="1078758" y="2943602"/>
                  </a:lnTo>
                  <a:lnTo>
                    <a:pt x="1127236" y="2932753"/>
                  </a:lnTo>
                  <a:lnTo>
                    <a:pt x="1175987" y="2922787"/>
                  </a:lnTo>
                  <a:lnTo>
                    <a:pt x="1224979" y="2913684"/>
                  </a:lnTo>
                  <a:lnTo>
                    <a:pt x="1274180" y="2905425"/>
                  </a:lnTo>
                  <a:lnTo>
                    <a:pt x="1323558" y="2897991"/>
                  </a:lnTo>
                  <a:lnTo>
                    <a:pt x="1373079" y="2891362"/>
                  </a:lnTo>
                  <a:lnTo>
                    <a:pt x="1422713" y="2885518"/>
                  </a:lnTo>
                  <a:lnTo>
                    <a:pt x="1472427" y="2880441"/>
                  </a:lnTo>
                  <a:lnTo>
                    <a:pt x="1522188" y="2876110"/>
                  </a:lnTo>
                  <a:lnTo>
                    <a:pt x="1571963" y="2872506"/>
                  </a:lnTo>
                  <a:lnTo>
                    <a:pt x="1621722" y="2869610"/>
                  </a:lnTo>
                  <a:lnTo>
                    <a:pt x="1671431" y="2867402"/>
                  </a:lnTo>
                  <a:lnTo>
                    <a:pt x="1721059" y="2865862"/>
                  </a:lnTo>
                  <a:lnTo>
                    <a:pt x="1770572" y="2864972"/>
                  </a:lnTo>
                  <a:lnTo>
                    <a:pt x="1819938" y="2864712"/>
                  </a:lnTo>
                  <a:lnTo>
                    <a:pt x="1869755" y="2864914"/>
                  </a:lnTo>
                  <a:lnTo>
                    <a:pt x="1919753" y="2865485"/>
                  </a:lnTo>
                  <a:lnTo>
                    <a:pt x="1969900" y="2866318"/>
                  </a:lnTo>
                  <a:lnTo>
                    <a:pt x="2120902" y="2869315"/>
                  </a:lnTo>
                  <a:lnTo>
                    <a:pt x="2171313" y="2870123"/>
                  </a:lnTo>
                  <a:lnTo>
                    <a:pt x="2221707" y="2870657"/>
                  </a:lnTo>
                  <a:lnTo>
                    <a:pt x="2272051" y="2870810"/>
                  </a:lnTo>
                  <a:lnTo>
                    <a:pt x="2322313" y="2870474"/>
                  </a:lnTo>
                  <a:lnTo>
                    <a:pt x="2372457" y="2869543"/>
                  </a:lnTo>
                  <a:lnTo>
                    <a:pt x="2422453" y="2867909"/>
                  </a:lnTo>
                  <a:lnTo>
                    <a:pt x="2472267" y="2865464"/>
                  </a:lnTo>
                  <a:lnTo>
                    <a:pt x="2521864" y="2862103"/>
                  </a:lnTo>
                  <a:lnTo>
                    <a:pt x="2571214" y="2857717"/>
                  </a:lnTo>
                  <a:lnTo>
                    <a:pt x="2620281" y="2852200"/>
                  </a:lnTo>
                  <a:lnTo>
                    <a:pt x="2669034" y="2845445"/>
                  </a:lnTo>
                  <a:lnTo>
                    <a:pt x="2717439" y="2837343"/>
                  </a:lnTo>
                  <a:lnTo>
                    <a:pt x="2765463" y="2827789"/>
                  </a:lnTo>
                  <a:lnTo>
                    <a:pt x="2813073" y="2816674"/>
                  </a:lnTo>
                  <a:lnTo>
                    <a:pt x="2860235" y="2803892"/>
                  </a:lnTo>
                  <a:lnTo>
                    <a:pt x="2906918" y="2789336"/>
                  </a:lnTo>
                  <a:lnTo>
                    <a:pt x="2953087" y="2772898"/>
                  </a:lnTo>
                  <a:lnTo>
                    <a:pt x="2998709" y="2754471"/>
                  </a:lnTo>
                  <a:lnTo>
                    <a:pt x="3043751" y="2733948"/>
                  </a:lnTo>
                  <a:lnTo>
                    <a:pt x="3087195" y="2711702"/>
                  </a:lnTo>
                  <a:lnTo>
                    <a:pt x="3129331" y="2687702"/>
                  </a:lnTo>
                  <a:lnTo>
                    <a:pt x="3170183" y="2662014"/>
                  </a:lnTo>
                  <a:lnTo>
                    <a:pt x="3209776" y="2634702"/>
                  </a:lnTo>
                  <a:lnTo>
                    <a:pt x="3248131" y="2605833"/>
                  </a:lnTo>
                  <a:lnTo>
                    <a:pt x="3285274" y="2575471"/>
                  </a:lnTo>
                  <a:lnTo>
                    <a:pt x="3321227" y="2543683"/>
                  </a:lnTo>
                  <a:lnTo>
                    <a:pt x="3356013" y="2510534"/>
                  </a:lnTo>
                  <a:lnTo>
                    <a:pt x="3389656" y="2476089"/>
                  </a:lnTo>
                  <a:lnTo>
                    <a:pt x="3422180" y="2440414"/>
                  </a:lnTo>
                  <a:lnTo>
                    <a:pt x="3453608" y="2403574"/>
                  </a:lnTo>
                  <a:lnTo>
                    <a:pt x="3483963" y="2365636"/>
                  </a:lnTo>
                  <a:lnTo>
                    <a:pt x="3513268" y="2326663"/>
                  </a:lnTo>
                  <a:lnTo>
                    <a:pt x="3541548" y="2286723"/>
                  </a:lnTo>
                  <a:lnTo>
                    <a:pt x="3568826" y="2245880"/>
                  </a:lnTo>
                  <a:lnTo>
                    <a:pt x="3595124" y="2204200"/>
                  </a:lnTo>
                  <a:lnTo>
                    <a:pt x="3620467" y="2161749"/>
                  </a:lnTo>
                  <a:lnTo>
                    <a:pt x="3644878" y="2118592"/>
                  </a:lnTo>
                  <a:lnTo>
                    <a:pt x="3668381" y="2074794"/>
                  </a:lnTo>
                  <a:lnTo>
                    <a:pt x="3690998" y="2030421"/>
                  </a:lnTo>
                  <a:lnTo>
                    <a:pt x="3712753" y="1985538"/>
                  </a:lnTo>
                  <a:lnTo>
                    <a:pt x="3733670" y="1940211"/>
                  </a:lnTo>
                  <a:lnTo>
                    <a:pt x="3753772" y="1894506"/>
                  </a:lnTo>
                  <a:lnTo>
                    <a:pt x="3773083" y="1848488"/>
                  </a:lnTo>
                  <a:lnTo>
                    <a:pt x="3791625" y="1802223"/>
                  </a:lnTo>
                  <a:lnTo>
                    <a:pt x="3809423" y="1755775"/>
                  </a:lnTo>
                  <a:lnTo>
                    <a:pt x="3826499" y="1709211"/>
                  </a:lnTo>
                  <a:lnTo>
                    <a:pt x="3842878" y="1662596"/>
                  </a:lnTo>
                  <a:lnTo>
                    <a:pt x="3858583" y="1615995"/>
                  </a:lnTo>
                  <a:lnTo>
                    <a:pt x="4000885" y="1171632"/>
                  </a:lnTo>
                  <a:lnTo>
                    <a:pt x="4030511" y="1081670"/>
                  </a:lnTo>
                  <a:lnTo>
                    <a:pt x="4060987" y="991864"/>
                  </a:lnTo>
                  <a:lnTo>
                    <a:pt x="4076606" y="947089"/>
                  </a:lnTo>
                  <a:lnTo>
                    <a:pt x="4092512" y="902436"/>
                  </a:lnTo>
                  <a:lnTo>
                    <a:pt x="4108730" y="857933"/>
                  </a:lnTo>
                  <a:lnTo>
                    <a:pt x="4125284" y="813607"/>
                  </a:lnTo>
                  <a:lnTo>
                    <a:pt x="4142200" y="769488"/>
                  </a:lnTo>
                  <a:lnTo>
                    <a:pt x="4159501" y="725601"/>
                  </a:lnTo>
                  <a:lnTo>
                    <a:pt x="4177213" y="681975"/>
                  </a:lnTo>
                  <a:lnTo>
                    <a:pt x="4195360" y="638639"/>
                  </a:lnTo>
                  <a:lnTo>
                    <a:pt x="4213968" y="595619"/>
                  </a:lnTo>
                  <a:lnTo>
                    <a:pt x="4233061" y="552943"/>
                  </a:lnTo>
                  <a:lnTo>
                    <a:pt x="4252663" y="510640"/>
                  </a:lnTo>
                  <a:lnTo>
                    <a:pt x="4272801" y="468736"/>
                  </a:lnTo>
                  <a:lnTo>
                    <a:pt x="4293497" y="427261"/>
                  </a:lnTo>
                  <a:lnTo>
                    <a:pt x="4314777" y="386240"/>
                  </a:lnTo>
                  <a:lnTo>
                    <a:pt x="4336667" y="345703"/>
                  </a:lnTo>
                  <a:lnTo>
                    <a:pt x="4359189" y="305677"/>
                  </a:lnTo>
                  <a:lnTo>
                    <a:pt x="4382371" y="266190"/>
                  </a:lnTo>
                  <a:lnTo>
                    <a:pt x="4406235" y="227270"/>
                  </a:lnTo>
                  <a:lnTo>
                    <a:pt x="4430807" y="188944"/>
                  </a:lnTo>
                  <a:lnTo>
                    <a:pt x="4456112" y="151240"/>
                  </a:lnTo>
                  <a:lnTo>
                    <a:pt x="4482174" y="114186"/>
                  </a:lnTo>
                  <a:lnTo>
                    <a:pt x="4509018" y="77809"/>
                  </a:lnTo>
                  <a:lnTo>
                    <a:pt x="4536669" y="42139"/>
                  </a:lnTo>
                  <a:lnTo>
                    <a:pt x="4565152" y="7201"/>
                  </a:lnTo>
                  <a:lnTo>
                    <a:pt x="4571334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06754" y="1103123"/>
              <a:ext cx="10401299" cy="6562724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178725" y="7846903"/>
              <a:ext cx="2746144" cy="2118197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2038" rIns="0" bIns="0" rtlCol="0" vert="horz">
            <a:spAutoFit/>
          </a:bodyPr>
          <a:lstStyle/>
          <a:p>
            <a:pPr marL="5326380">
              <a:lnSpc>
                <a:spcPct val="100000"/>
              </a:lnSpc>
              <a:spcBef>
                <a:spcPts val="100"/>
              </a:spcBef>
            </a:pPr>
            <a:r>
              <a:rPr dirty="0" spc="60"/>
              <a:t>3.</a:t>
            </a:r>
            <a:r>
              <a:rPr dirty="0" spc="35"/>
              <a:t> </a:t>
            </a:r>
            <a:r>
              <a:rPr dirty="0" spc="70"/>
              <a:t>PYTHON</a:t>
            </a:r>
            <a:r>
              <a:rPr dirty="0" spc="40"/>
              <a:t> </a:t>
            </a:r>
            <a:r>
              <a:rPr dirty="0" spc="-20"/>
              <a:t>CODE</a:t>
            </a:r>
          </a:p>
        </p:txBody>
      </p:sp>
      <p:sp>
        <p:nvSpPr>
          <p:cNvPr id="12" name="object 12" descr=""/>
          <p:cNvSpPr txBox="1"/>
          <p:nvPr/>
        </p:nvSpPr>
        <p:spPr>
          <a:xfrm>
            <a:off x="364948" y="7890432"/>
            <a:ext cx="12639675" cy="2059939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algn="just" marL="12700" marR="5080">
              <a:lnSpc>
                <a:spcPts val="3220"/>
              </a:lnSpc>
              <a:spcBef>
                <a:spcPts val="120"/>
              </a:spcBef>
            </a:pPr>
            <a:r>
              <a:rPr dirty="0" sz="2600" spc="150" b="1">
                <a:solidFill>
                  <a:srgbClr val="FFB599"/>
                </a:solidFill>
                <a:latin typeface="Arial"/>
                <a:cs typeface="Arial"/>
              </a:rPr>
              <a:t>WE</a:t>
            </a:r>
            <a:r>
              <a:rPr dirty="0" sz="2600" spc="3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IMPORT</a:t>
            </a:r>
            <a:r>
              <a:rPr dirty="0" sz="26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6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-35" b="1">
                <a:solidFill>
                  <a:srgbClr val="FFB599"/>
                </a:solidFill>
                <a:latin typeface="Arial"/>
                <a:cs typeface="Arial"/>
              </a:rPr>
              <a:t>NECESSARY</a:t>
            </a:r>
            <a:r>
              <a:rPr dirty="0" sz="26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-10" b="1">
                <a:solidFill>
                  <a:srgbClr val="FFB599"/>
                </a:solidFill>
                <a:latin typeface="Arial"/>
                <a:cs typeface="Arial"/>
              </a:rPr>
              <a:t>LIBRARIES,</a:t>
            </a:r>
            <a:r>
              <a:rPr dirty="0" sz="2600" spc="3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SUCH</a:t>
            </a:r>
            <a:r>
              <a:rPr dirty="0" sz="26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AS</a:t>
            </a:r>
            <a:r>
              <a:rPr dirty="0" sz="26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SKLEARN</a:t>
            </a:r>
            <a:r>
              <a:rPr dirty="0" sz="26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FOR</a:t>
            </a:r>
            <a:r>
              <a:rPr dirty="0" sz="26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-10" b="1">
                <a:solidFill>
                  <a:srgbClr val="FFB599"/>
                </a:solidFill>
                <a:latin typeface="Arial"/>
                <a:cs typeface="Arial"/>
              </a:rPr>
              <a:t>MACHINE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LEARNING</a:t>
            </a:r>
            <a:r>
              <a:rPr dirty="0" sz="2600" spc="61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MODELS</a:t>
            </a:r>
            <a:r>
              <a:rPr dirty="0" sz="2600" spc="61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2600" spc="105" b="1">
                <a:solidFill>
                  <a:srgbClr val="FFB599"/>
                </a:solidFill>
                <a:latin typeface="Arial"/>
                <a:cs typeface="Arial"/>
              </a:rPr>
              <a:t>AND</a:t>
            </a:r>
            <a:r>
              <a:rPr dirty="0" sz="2600" spc="61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METRICS,</a:t>
            </a:r>
            <a:r>
              <a:rPr dirty="0" sz="2600" spc="61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2600" spc="105" b="1">
                <a:solidFill>
                  <a:srgbClr val="FFB599"/>
                </a:solidFill>
                <a:latin typeface="Arial"/>
                <a:cs typeface="Arial"/>
              </a:rPr>
              <a:t>AND</a:t>
            </a:r>
            <a:r>
              <a:rPr dirty="0" sz="2600" spc="61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2600" spc="60" b="1">
                <a:solidFill>
                  <a:srgbClr val="FFB599"/>
                </a:solidFill>
                <a:latin typeface="Arial"/>
                <a:cs typeface="Arial"/>
              </a:rPr>
              <a:t>PANDAS</a:t>
            </a:r>
            <a:r>
              <a:rPr dirty="0" sz="2600" spc="61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FOR</a:t>
            </a:r>
            <a:r>
              <a:rPr dirty="0" sz="2600" spc="61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2600" spc="45" b="1">
                <a:solidFill>
                  <a:srgbClr val="FFB599"/>
                </a:solidFill>
                <a:latin typeface="Arial"/>
                <a:cs typeface="Arial"/>
              </a:rPr>
              <a:t>HANDLING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DATASETS.</a:t>
            </a:r>
            <a:r>
              <a:rPr dirty="0" sz="2600" spc="38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105" b="1">
                <a:solidFill>
                  <a:srgbClr val="FFB599"/>
                </a:solidFill>
                <a:latin typeface="Arial"/>
                <a:cs typeface="Arial"/>
              </a:rPr>
              <a:t>AND</a:t>
            </a:r>
            <a:r>
              <a:rPr dirty="0" sz="2600" spc="38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65" b="1">
                <a:solidFill>
                  <a:srgbClr val="FFB599"/>
                </a:solidFill>
                <a:latin typeface="Arial"/>
                <a:cs typeface="Arial"/>
              </a:rPr>
              <a:t>TO</a:t>
            </a:r>
            <a:r>
              <a:rPr dirty="0" sz="2600" spc="38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MAKE</a:t>
            </a:r>
            <a:r>
              <a:rPr dirty="0" sz="2600" spc="38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600" spc="38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100" b="1">
                <a:solidFill>
                  <a:srgbClr val="FFB599"/>
                </a:solidFill>
                <a:latin typeface="Arial"/>
                <a:cs typeface="Arial"/>
              </a:rPr>
              <a:t>DATA</a:t>
            </a:r>
            <a:r>
              <a:rPr dirty="0" sz="2600" spc="38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READY</a:t>
            </a:r>
            <a:r>
              <a:rPr dirty="0" sz="2600" spc="38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FOR</a:t>
            </a:r>
            <a:r>
              <a:rPr dirty="0" sz="2600" spc="38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ANALYSIS</a:t>
            </a:r>
            <a:r>
              <a:rPr dirty="0" sz="2600" spc="38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150" b="1">
                <a:solidFill>
                  <a:srgbClr val="FFB599"/>
                </a:solidFill>
                <a:latin typeface="Arial"/>
                <a:cs typeface="Arial"/>
              </a:rPr>
              <a:t>WE</a:t>
            </a:r>
            <a:r>
              <a:rPr dirty="0" sz="2600" spc="38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-10" b="1">
                <a:solidFill>
                  <a:srgbClr val="FFB599"/>
                </a:solidFill>
                <a:latin typeface="Arial"/>
                <a:cs typeface="Arial"/>
              </a:rPr>
              <a:t>IMPORT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600" spc="3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195" b="1">
                <a:solidFill>
                  <a:srgbClr val="FFB599"/>
                </a:solidFill>
                <a:latin typeface="Arial"/>
                <a:cs typeface="Arial"/>
              </a:rPr>
              <a:t>TWO</a:t>
            </a:r>
            <a:r>
              <a:rPr dirty="0" sz="2600" spc="3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FILES</a:t>
            </a:r>
            <a:r>
              <a:rPr dirty="0" sz="2600" spc="3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AS</a:t>
            </a:r>
            <a:r>
              <a:rPr dirty="0" sz="2600" spc="37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DATASET</a:t>
            </a:r>
            <a:r>
              <a:rPr dirty="0" sz="2600" spc="3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100" b="1">
                <a:solidFill>
                  <a:srgbClr val="FFB599"/>
                </a:solidFill>
                <a:latin typeface="Arial"/>
                <a:cs typeface="Arial"/>
              </a:rPr>
              <a:t>1</a:t>
            </a:r>
            <a:r>
              <a:rPr dirty="0" sz="2600" spc="3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105" b="1">
                <a:solidFill>
                  <a:srgbClr val="FFB599"/>
                </a:solidFill>
                <a:latin typeface="Arial"/>
                <a:cs typeface="Arial"/>
              </a:rPr>
              <a:t>AND</a:t>
            </a:r>
            <a:r>
              <a:rPr dirty="0" sz="2600" spc="37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DATASET</a:t>
            </a:r>
            <a:r>
              <a:rPr dirty="0" sz="2600" spc="3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100" b="1">
                <a:solidFill>
                  <a:srgbClr val="FFB599"/>
                </a:solidFill>
                <a:latin typeface="Arial"/>
                <a:cs typeface="Arial"/>
              </a:rPr>
              <a:t>2</a:t>
            </a:r>
            <a:r>
              <a:rPr dirty="0" sz="2600" spc="3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FROM</a:t>
            </a:r>
            <a:r>
              <a:rPr dirty="0" sz="2600" spc="37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LOCAL</a:t>
            </a:r>
            <a:r>
              <a:rPr dirty="0" sz="2600" spc="3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CSV</a:t>
            </a:r>
            <a:r>
              <a:rPr dirty="0" sz="2600" spc="3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-10" b="1">
                <a:solidFill>
                  <a:srgbClr val="FFB599"/>
                </a:solidFill>
                <a:latin typeface="Arial"/>
                <a:cs typeface="Arial"/>
              </a:rPr>
              <a:t>FILES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USING</a:t>
            </a:r>
            <a:r>
              <a:rPr dirty="0" sz="2600" spc="6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600" spc="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60" b="1">
                <a:solidFill>
                  <a:srgbClr val="FFB599"/>
                </a:solidFill>
                <a:latin typeface="Arial"/>
                <a:cs typeface="Arial"/>
              </a:rPr>
              <a:t>METHOD</a:t>
            </a:r>
            <a:r>
              <a:rPr dirty="0" sz="2600" spc="7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600" spc="-10" b="1">
                <a:solidFill>
                  <a:srgbClr val="FFB599"/>
                </a:solidFill>
                <a:latin typeface="Arial"/>
                <a:cs typeface="Arial"/>
              </a:rPr>
              <a:t>PD.READ_CSV().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BECE8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5138420" cy="3867785"/>
            <a:chOff x="0" y="0"/>
            <a:chExt cx="5138420" cy="3867785"/>
          </a:xfrm>
        </p:grpSpPr>
        <p:sp>
          <p:nvSpPr>
            <p:cNvPr id="4" name="object 4" descr=""/>
            <p:cNvSpPr/>
            <p:nvPr/>
          </p:nvSpPr>
          <p:spPr>
            <a:xfrm>
              <a:off x="0" y="0"/>
              <a:ext cx="5138420" cy="3867785"/>
            </a:xfrm>
            <a:custGeom>
              <a:avLst/>
              <a:gdLst/>
              <a:ahLst/>
              <a:cxnLst/>
              <a:rect l="l" t="t" r="r" b="b"/>
              <a:pathLst>
                <a:path w="5138420" h="3867785">
                  <a:moveTo>
                    <a:pt x="628933" y="2863071"/>
                  </a:moveTo>
                  <a:lnTo>
                    <a:pt x="607364" y="2915700"/>
                  </a:lnTo>
                  <a:lnTo>
                    <a:pt x="585832" y="2967331"/>
                  </a:lnTo>
                  <a:lnTo>
                    <a:pt x="588708" y="2960315"/>
                  </a:lnTo>
                  <a:lnTo>
                    <a:pt x="551613" y="3046154"/>
                  </a:lnTo>
                  <a:lnTo>
                    <a:pt x="531295" y="3091383"/>
                  </a:lnTo>
                  <a:lnTo>
                    <a:pt x="510501" y="3136332"/>
                  </a:lnTo>
                  <a:lnTo>
                    <a:pt x="489191" y="3180968"/>
                  </a:lnTo>
                  <a:lnTo>
                    <a:pt x="467325" y="3225260"/>
                  </a:lnTo>
                  <a:lnTo>
                    <a:pt x="444861" y="3269177"/>
                  </a:lnTo>
                  <a:lnTo>
                    <a:pt x="421760" y="3312685"/>
                  </a:lnTo>
                  <a:lnTo>
                    <a:pt x="397981" y="3355754"/>
                  </a:lnTo>
                  <a:lnTo>
                    <a:pt x="373484" y="3398351"/>
                  </a:lnTo>
                  <a:lnTo>
                    <a:pt x="348228" y="3440445"/>
                  </a:lnTo>
                  <a:lnTo>
                    <a:pt x="322173" y="3482003"/>
                  </a:lnTo>
                  <a:lnTo>
                    <a:pt x="295279" y="3522994"/>
                  </a:lnTo>
                  <a:lnTo>
                    <a:pt x="267504" y="3563385"/>
                  </a:lnTo>
                  <a:lnTo>
                    <a:pt x="238810" y="3603146"/>
                  </a:lnTo>
                  <a:lnTo>
                    <a:pt x="209155" y="3642244"/>
                  </a:lnTo>
                  <a:lnTo>
                    <a:pt x="178499" y="3680646"/>
                  </a:lnTo>
                  <a:lnTo>
                    <a:pt x="146801" y="3718323"/>
                  </a:lnTo>
                  <a:lnTo>
                    <a:pt x="114022" y="3755240"/>
                  </a:lnTo>
                  <a:lnTo>
                    <a:pt x="80120" y="3791368"/>
                  </a:lnTo>
                  <a:lnTo>
                    <a:pt x="47128" y="3824398"/>
                  </a:lnTo>
                  <a:lnTo>
                    <a:pt x="12846" y="3856459"/>
                  </a:lnTo>
                  <a:lnTo>
                    <a:pt x="0" y="3867689"/>
                  </a:lnTo>
                  <a:lnTo>
                    <a:pt x="0" y="0"/>
                  </a:lnTo>
                  <a:lnTo>
                    <a:pt x="1792283" y="0"/>
                  </a:lnTo>
                  <a:lnTo>
                    <a:pt x="846085" y="2308697"/>
                  </a:lnTo>
                  <a:lnTo>
                    <a:pt x="829025" y="2350713"/>
                  </a:lnTo>
                  <a:lnTo>
                    <a:pt x="812005" y="2393312"/>
                  </a:lnTo>
                  <a:lnTo>
                    <a:pt x="666431" y="2769035"/>
                  </a:lnTo>
                  <a:lnTo>
                    <a:pt x="666657" y="2768484"/>
                  </a:lnTo>
                  <a:lnTo>
                    <a:pt x="628933" y="2863071"/>
                  </a:lnTo>
                  <a:close/>
                </a:path>
                <a:path w="5138420" h="3867785">
                  <a:moveTo>
                    <a:pt x="5137830" y="0"/>
                  </a:moveTo>
                  <a:lnTo>
                    <a:pt x="5097452" y="41091"/>
                  </a:lnTo>
                  <a:lnTo>
                    <a:pt x="5062708" y="74785"/>
                  </a:lnTo>
                  <a:lnTo>
                    <a:pt x="5027264" y="107733"/>
                  </a:lnTo>
                  <a:lnTo>
                    <a:pt x="4991121" y="139916"/>
                  </a:lnTo>
                  <a:lnTo>
                    <a:pt x="4954278" y="171314"/>
                  </a:lnTo>
                  <a:lnTo>
                    <a:pt x="4916735" y="201907"/>
                  </a:lnTo>
                  <a:lnTo>
                    <a:pt x="4878492" y="231675"/>
                  </a:lnTo>
                  <a:lnTo>
                    <a:pt x="4839550" y="260599"/>
                  </a:lnTo>
                  <a:lnTo>
                    <a:pt x="4799907" y="288657"/>
                  </a:lnTo>
                  <a:lnTo>
                    <a:pt x="4759565" y="315831"/>
                  </a:lnTo>
                  <a:lnTo>
                    <a:pt x="4718522" y="342101"/>
                  </a:lnTo>
                  <a:lnTo>
                    <a:pt x="4676779" y="367447"/>
                  </a:lnTo>
                  <a:lnTo>
                    <a:pt x="4634336" y="391848"/>
                  </a:lnTo>
                  <a:lnTo>
                    <a:pt x="4591192" y="415285"/>
                  </a:lnTo>
                  <a:lnTo>
                    <a:pt x="4547348" y="437738"/>
                  </a:lnTo>
                  <a:lnTo>
                    <a:pt x="4502804" y="459187"/>
                  </a:lnTo>
                  <a:lnTo>
                    <a:pt x="4459848" y="478636"/>
                  </a:lnTo>
                  <a:lnTo>
                    <a:pt x="4416475" y="497128"/>
                  </a:lnTo>
                  <a:lnTo>
                    <a:pt x="4372700" y="514697"/>
                  </a:lnTo>
                  <a:lnTo>
                    <a:pt x="4328540" y="531378"/>
                  </a:lnTo>
                  <a:lnTo>
                    <a:pt x="4284012" y="547205"/>
                  </a:lnTo>
                  <a:lnTo>
                    <a:pt x="4239130" y="562215"/>
                  </a:lnTo>
                  <a:lnTo>
                    <a:pt x="4193912" y="576440"/>
                  </a:lnTo>
                  <a:lnTo>
                    <a:pt x="4148374" y="589917"/>
                  </a:lnTo>
                  <a:lnTo>
                    <a:pt x="4102532" y="602680"/>
                  </a:lnTo>
                  <a:lnTo>
                    <a:pt x="4056401" y="614763"/>
                  </a:lnTo>
                  <a:lnTo>
                    <a:pt x="4009999" y="626202"/>
                  </a:lnTo>
                  <a:lnTo>
                    <a:pt x="3963342" y="637031"/>
                  </a:lnTo>
                  <a:lnTo>
                    <a:pt x="3916446" y="647285"/>
                  </a:lnTo>
                  <a:lnTo>
                    <a:pt x="3869326" y="656999"/>
                  </a:lnTo>
                  <a:lnTo>
                    <a:pt x="3822000" y="666207"/>
                  </a:lnTo>
                  <a:lnTo>
                    <a:pt x="3774483" y="674945"/>
                  </a:lnTo>
                  <a:lnTo>
                    <a:pt x="3726791" y="683247"/>
                  </a:lnTo>
                  <a:lnTo>
                    <a:pt x="3678942" y="691148"/>
                  </a:lnTo>
                  <a:lnTo>
                    <a:pt x="3630950" y="698682"/>
                  </a:lnTo>
                  <a:lnTo>
                    <a:pt x="3582833" y="705885"/>
                  </a:lnTo>
                  <a:lnTo>
                    <a:pt x="3534606" y="712792"/>
                  </a:lnTo>
                  <a:lnTo>
                    <a:pt x="3486286" y="719436"/>
                  </a:lnTo>
                  <a:lnTo>
                    <a:pt x="3437888" y="725853"/>
                  </a:lnTo>
                  <a:lnTo>
                    <a:pt x="3389430" y="732078"/>
                  </a:lnTo>
                  <a:lnTo>
                    <a:pt x="3340927" y="738145"/>
                  </a:lnTo>
                  <a:lnTo>
                    <a:pt x="3001516" y="779123"/>
                  </a:lnTo>
                  <a:lnTo>
                    <a:pt x="2953239" y="785181"/>
                  </a:lnTo>
                  <a:lnTo>
                    <a:pt x="2905063" y="791395"/>
                  </a:lnTo>
                  <a:lnTo>
                    <a:pt x="2857004" y="797798"/>
                  </a:lnTo>
                  <a:lnTo>
                    <a:pt x="2809079" y="804427"/>
                  </a:lnTo>
                  <a:lnTo>
                    <a:pt x="2761304" y="811316"/>
                  </a:lnTo>
                  <a:lnTo>
                    <a:pt x="2713695" y="818499"/>
                  </a:lnTo>
                  <a:lnTo>
                    <a:pt x="2666269" y="826011"/>
                  </a:lnTo>
                  <a:lnTo>
                    <a:pt x="2619040" y="833887"/>
                  </a:lnTo>
                  <a:lnTo>
                    <a:pt x="2572027" y="842162"/>
                  </a:lnTo>
                  <a:lnTo>
                    <a:pt x="2525244" y="850871"/>
                  </a:lnTo>
                  <a:lnTo>
                    <a:pt x="2478708" y="860048"/>
                  </a:lnTo>
                  <a:lnTo>
                    <a:pt x="2432436" y="869729"/>
                  </a:lnTo>
                  <a:lnTo>
                    <a:pt x="2386443" y="879947"/>
                  </a:lnTo>
                  <a:lnTo>
                    <a:pt x="2340745" y="890738"/>
                  </a:lnTo>
                  <a:lnTo>
                    <a:pt x="2295360" y="902137"/>
                  </a:lnTo>
                  <a:lnTo>
                    <a:pt x="2250303" y="914177"/>
                  </a:lnTo>
                  <a:lnTo>
                    <a:pt x="2205590" y="926895"/>
                  </a:lnTo>
                  <a:lnTo>
                    <a:pt x="2161238" y="940325"/>
                  </a:lnTo>
                  <a:lnTo>
                    <a:pt x="2117263" y="954502"/>
                  </a:lnTo>
                  <a:lnTo>
                    <a:pt x="2073680" y="969460"/>
                  </a:lnTo>
                  <a:lnTo>
                    <a:pt x="2030507" y="985234"/>
                  </a:lnTo>
                  <a:lnTo>
                    <a:pt x="1987759" y="1001859"/>
                  </a:lnTo>
                  <a:lnTo>
                    <a:pt x="1945453" y="1019370"/>
                  </a:lnTo>
                  <a:lnTo>
                    <a:pt x="1903604" y="1037801"/>
                  </a:lnTo>
                  <a:lnTo>
                    <a:pt x="1862230" y="1057188"/>
                  </a:lnTo>
                  <a:lnTo>
                    <a:pt x="1821346" y="1077565"/>
                  </a:lnTo>
                  <a:lnTo>
                    <a:pt x="1780968" y="1098966"/>
                  </a:lnTo>
                  <a:lnTo>
                    <a:pt x="1741113" y="1121428"/>
                  </a:lnTo>
                  <a:lnTo>
                    <a:pt x="1701797" y="1144983"/>
                  </a:lnTo>
                  <a:lnTo>
                    <a:pt x="1663036" y="1169668"/>
                  </a:lnTo>
                  <a:lnTo>
                    <a:pt x="1624846" y="1195517"/>
                  </a:lnTo>
                  <a:lnTo>
                    <a:pt x="1587244" y="1222565"/>
                  </a:lnTo>
                  <a:lnTo>
                    <a:pt x="1550245" y="1250847"/>
                  </a:lnTo>
                  <a:lnTo>
                    <a:pt x="1511681" y="1282253"/>
                  </a:lnTo>
                  <a:lnTo>
                    <a:pt x="1474309" y="1314717"/>
                  </a:lnTo>
                  <a:lnTo>
                    <a:pt x="1438095" y="1348199"/>
                  </a:lnTo>
                  <a:lnTo>
                    <a:pt x="1403005" y="1382661"/>
                  </a:lnTo>
                  <a:lnTo>
                    <a:pt x="1369004" y="1418061"/>
                  </a:lnTo>
                  <a:lnTo>
                    <a:pt x="1336059" y="1454361"/>
                  </a:lnTo>
                  <a:lnTo>
                    <a:pt x="1304135" y="1491522"/>
                  </a:lnTo>
                  <a:lnTo>
                    <a:pt x="1273198" y="1529505"/>
                  </a:lnTo>
                  <a:lnTo>
                    <a:pt x="1243214" y="1568269"/>
                  </a:lnTo>
                  <a:lnTo>
                    <a:pt x="1214148" y="1607775"/>
                  </a:lnTo>
                  <a:lnTo>
                    <a:pt x="1185966" y="1647984"/>
                  </a:lnTo>
                  <a:lnTo>
                    <a:pt x="1158634" y="1688857"/>
                  </a:lnTo>
                  <a:lnTo>
                    <a:pt x="1132119" y="1730355"/>
                  </a:lnTo>
                  <a:lnTo>
                    <a:pt x="1106385" y="1772437"/>
                  </a:lnTo>
                  <a:lnTo>
                    <a:pt x="1081398" y="1815064"/>
                  </a:lnTo>
                  <a:lnTo>
                    <a:pt x="1057124" y="1858198"/>
                  </a:lnTo>
                  <a:lnTo>
                    <a:pt x="1033530" y="1901798"/>
                  </a:lnTo>
                  <a:lnTo>
                    <a:pt x="1010580" y="1945825"/>
                  </a:lnTo>
                  <a:lnTo>
                    <a:pt x="988240" y="1990240"/>
                  </a:lnTo>
                  <a:lnTo>
                    <a:pt x="966240" y="2035493"/>
                  </a:lnTo>
                  <a:lnTo>
                    <a:pt x="945256" y="2080077"/>
                  </a:lnTo>
                  <a:lnTo>
                    <a:pt x="924543" y="2125419"/>
                  </a:lnTo>
                  <a:lnTo>
                    <a:pt x="881880" y="2222820"/>
                  </a:lnTo>
                  <a:lnTo>
                    <a:pt x="846085" y="2308697"/>
                  </a:lnTo>
                  <a:lnTo>
                    <a:pt x="1792283" y="0"/>
                  </a:lnTo>
                  <a:lnTo>
                    <a:pt x="5137830" y="0"/>
                  </a:lnTo>
                  <a:close/>
                </a:path>
              </a:pathLst>
            </a:custGeom>
            <a:solidFill>
              <a:srgbClr val="2D789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0"/>
              <a:ext cx="3215005" cy="2136140"/>
            </a:xfrm>
            <a:custGeom>
              <a:avLst/>
              <a:gdLst/>
              <a:ahLst/>
              <a:cxnLst/>
              <a:rect l="l" t="t" r="r" b="b"/>
              <a:pathLst>
                <a:path w="3215005" h="2136140">
                  <a:moveTo>
                    <a:pt x="3214865" y="0"/>
                  </a:moveTo>
                  <a:lnTo>
                    <a:pt x="3159434" y="9517"/>
                  </a:lnTo>
                  <a:lnTo>
                    <a:pt x="3110236" y="17122"/>
                  </a:lnTo>
                  <a:lnTo>
                    <a:pt x="3060898" y="24314"/>
                  </a:lnTo>
                  <a:lnTo>
                    <a:pt x="3011440" y="31164"/>
                  </a:lnTo>
                  <a:lnTo>
                    <a:pt x="2961887" y="37740"/>
                  </a:lnTo>
                  <a:lnTo>
                    <a:pt x="2912259" y="44112"/>
                  </a:lnTo>
                  <a:lnTo>
                    <a:pt x="2862581" y="50349"/>
                  </a:lnTo>
                  <a:lnTo>
                    <a:pt x="2763160" y="62700"/>
                  </a:lnTo>
                  <a:lnTo>
                    <a:pt x="2713463" y="68952"/>
                  </a:lnTo>
                  <a:lnTo>
                    <a:pt x="2663804" y="75347"/>
                  </a:lnTo>
                  <a:lnTo>
                    <a:pt x="2614207" y="81955"/>
                  </a:lnTo>
                  <a:lnTo>
                    <a:pt x="2564694" y="88847"/>
                  </a:lnTo>
                  <a:lnTo>
                    <a:pt x="2515287" y="96090"/>
                  </a:lnTo>
                  <a:lnTo>
                    <a:pt x="2466009" y="103755"/>
                  </a:lnTo>
                  <a:lnTo>
                    <a:pt x="2416882" y="111911"/>
                  </a:lnTo>
                  <a:lnTo>
                    <a:pt x="2367929" y="120628"/>
                  </a:lnTo>
                  <a:lnTo>
                    <a:pt x="2319172" y="129976"/>
                  </a:lnTo>
                  <a:lnTo>
                    <a:pt x="2270635" y="140023"/>
                  </a:lnTo>
                  <a:lnTo>
                    <a:pt x="2222339" y="150839"/>
                  </a:lnTo>
                  <a:lnTo>
                    <a:pt x="2174306" y="162494"/>
                  </a:lnTo>
                  <a:lnTo>
                    <a:pt x="2126560" y="175057"/>
                  </a:lnTo>
                  <a:lnTo>
                    <a:pt x="2079123" y="188598"/>
                  </a:lnTo>
                  <a:lnTo>
                    <a:pt x="2032018" y="203187"/>
                  </a:lnTo>
                  <a:lnTo>
                    <a:pt x="1985266" y="218892"/>
                  </a:lnTo>
                  <a:lnTo>
                    <a:pt x="1938891" y="235783"/>
                  </a:lnTo>
                  <a:lnTo>
                    <a:pt x="1892914" y="253931"/>
                  </a:lnTo>
                  <a:lnTo>
                    <a:pt x="1847360" y="273404"/>
                  </a:lnTo>
                  <a:lnTo>
                    <a:pt x="1802249" y="294271"/>
                  </a:lnTo>
                  <a:lnTo>
                    <a:pt x="1758256" y="316303"/>
                  </a:lnTo>
                  <a:lnTo>
                    <a:pt x="1715081" y="339551"/>
                  </a:lnTo>
                  <a:lnTo>
                    <a:pt x="1672698" y="363970"/>
                  </a:lnTo>
                  <a:lnTo>
                    <a:pt x="1631086" y="389517"/>
                  </a:lnTo>
                  <a:lnTo>
                    <a:pt x="1590219" y="416146"/>
                  </a:lnTo>
                  <a:lnTo>
                    <a:pt x="1550074" y="443813"/>
                  </a:lnTo>
                  <a:lnTo>
                    <a:pt x="1510629" y="472475"/>
                  </a:lnTo>
                  <a:lnTo>
                    <a:pt x="1471858" y="502087"/>
                  </a:lnTo>
                  <a:lnTo>
                    <a:pt x="1433739" y="532604"/>
                  </a:lnTo>
                  <a:lnTo>
                    <a:pt x="1396247" y="563984"/>
                  </a:lnTo>
                  <a:lnTo>
                    <a:pt x="1359360" y="596181"/>
                  </a:lnTo>
                  <a:lnTo>
                    <a:pt x="1323053" y="629151"/>
                  </a:lnTo>
                  <a:lnTo>
                    <a:pt x="1287303" y="662850"/>
                  </a:lnTo>
                  <a:lnTo>
                    <a:pt x="1252086" y="697234"/>
                  </a:lnTo>
                  <a:lnTo>
                    <a:pt x="1217379" y="732258"/>
                  </a:lnTo>
                  <a:lnTo>
                    <a:pt x="1183157" y="767879"/>
                  </a:lnTo>
                  <a:lnTo>
                    <a:pt x="1149398" y="804051"/>
                  </a:lnTo>
                  <a:lnTo>
                    <a:pt x="1116078" y="840732"/>
                  </a:lnTo>
                  <a:lnTo>
                    <a:pt x="1083173" y="877876"/>
                  </a:lnTo>
                  <a:lnTo>
                    <a:pt x="1050659" y="915439"/>
                  </a:lnTo>
                  <a:lnTo>
                    <a:pt x="1018513" y="953378"/>
                  </a:lnTo>
                  <a:lnTo>
                    <a:pt x="986711" y="991648"/>
                  </a:lnTo>
                  <a:lnTo>
                    <a:pt x="955229" y="1030204"/>
                  </a:lnTo>
                  <a:lnTo>
                    <a:pt x="924045" y="1069003"/>
                  </a:lnTo>
                  <a:lnTo>
                    <a:pt x="893133" y="1108000"/>
                  </a:lnTo>
                  <a:lnTo>
                    <a:pt x="832036" y="1186412"/>
                  </a:lnTo>
                  <a:lnTo>
                    <a:pt x="591283" y="1501279"/>
                  </a:lnTo>
                  <a:lnTo>
                    <a:pt x="529841" y="1579535"/>
                  </a:lnTo>
                  <a:lnTo>
                    <a:pt x="498755" y="1618387"/>
                  </a:lnTo>
                  <a:lnTo>
                    <a:pt x="467391" y="1656997"/>
                  </a:lnTo>
                  <a:lnTo>
                    <a:pt x="435723" y="1695322"/>
                  </a:lnTo>
                  <a:lnTo>
                    <a:pt x="403725" y="1733321"/>
                  </a:lnTo>
                  <a:lnTo>
                    <a:pt x="371370" y="1770949"/>
                  </a:lnTo>
                  <a:lnTo>
                    <a:pt x="338633" y="1808165"/>
                  </a:lnTo>
                  <a:lnTo>
                    <a:pt x="305488" y="1844925"/>
                  </a:lnTo>
                  <a:lnTo>
                    <a:pt x="271909" y="1881186"/>
                  </a:lnTo>
                  <a:lnTo>
                    <a:pt x="237869" y="1916906"/>
                  </a:lnTo>
                  <a:lnTo>
                    <a:pt x="203342" y="1952041"/>
                  </a:lnTo>
                  <a:lnTo>
                    <a:pt x="168303" y="1986550"/>
                  </a:lnTo>
                  <a:lnTo>
                    <a:pt x="132725" y="2020388"/>
                  </a:lnTo>
                  <a:lnTo>
                    <a:pt x="96582" y="2053514"/>
                  </a:lnTo>
                  <a:lnTo>
                    <a:pt x="59849" y="2085884"/>
                  </a:lnTo>
                  <a:lnTo>
                    <a:pt x="22498" y="2117455"/>
                  </a:lnTo>
                  <a:lnTo>
                    <a:pt x="0" y="2135653"/>
                  </a:lnTo>
                  <a:lnTo>
                    <a:pt x="0" y="0"/>
                  </a:lnTo>
                  <a:lnTo>
                    <a:pt x="3214865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1395584" y="1163540"/>
            <a:ext cx="16892905" cy="9123680"/>
            <a:chOff x="1395584" y="1163540"/>
            <a:chExt cx="16892905" cy="9123680"/>
          </a:xfrm>
        </p:grpSpPr>
        <p:sp>
          <p:nvSpPr>
            <p:cNvPr id="7" name="object 7" descr=""/>
            <p:cNvSpPr/>
            <p:nvPr/>
          </p:nvSpPr>
          <p:spPr>
            <a:xfrm>
              <a:off x="12911799" y="5726377"/>
              <a:ext cx="5376545" cy="4561205"/>
            </a:xfrm>
            <a:custGeom>
              <a:avLst/>
              <a:gdLst/>
              <a:ahLst/>
              <a:cxnLst/>
              <a:rect l="l" t="t" r="r" b="b"/>
              <a:pathLst>
                <a:path w="5376544" h="4561205">
                  <a:moveTo>
                    <a:pt x="4643363" y="1154140"/>
                  </a:moveTo>
                  <a:lnTo>
                    <a:pt x="4662672" y="1100640"/>
                  </a:lnTo>
                  <a:lnTo>
                    <a:pt x="4681985" y="1048139"/>
                  </a:lnTo>
                  <a:lnTo>
                    <a:pt x="4679411" y="1055271"/>
                  </a:lnTo>
                  <a:lnTo>
                    <a:pt x="4712817" y="967931"/>
                  </a:lnTo>
                  <a:lnTo>
                    <a:pt x="4731190" y="921877"/>
                  </a:lnTo>
                  <a:lnTo>
                    <a:pt x="4750050" y="876084"/>
                  </a:lnTo>
                  <a:lnTo>
                    <a:pt x="4769440" y="830580"/>
                  </a:lnTo>
                  <a:lnTo>
                    <a:pt x="4789400" y="785397"/>
                  </a:lnTo>
                  <a:lnTo>
                    <a:pt x="4809973" y="740564"/>
                  </a:lnTo>
                  <a:lnTo>
                    <a:pt x="4831201" y="696111"/>
                  </a:lnTo>
                  <a:lnTo>
                    <a:pt x="4853124" y="652068"/>
                  </a:lnTo>
                  <a:lnTo>
                    <a:pt x="4875785" y="608467"/>
                  </a:lnTo>
                  <a:lnTo>
                    <a:pt x="4899225" y="565336"/>
                  </a:lnTo>
                  <a:lnTo>
                    <a:pt x="4923486" y="522706"/>
                  </a:lnTo>
                  <a:lnTo>
                    <a:pt x="4948611" y="480607"/>
                  </a:lnTo>
                  <a:lnTo>
                    <a:pt x="4974639" y="439069"/>
                  </a:lnTo>
                  <a:lnTo>
                    <a:pt x="5001615" y="398122"/>
                  </a:lnTo>
                  <a:lnTo>
                    <a:pt x="5029578" y="357797"/>
                  </a:lnTo>
                  <a:lnTo>
                    <a:pt x="5058571" y="318123"/>
                  </a:lnTo>
                  <a:lnTo>
                    <a:pt x="5088635" y="279131"/>
                  </a:lnTo>
                  <a:lnTo>
                    <a:pt x="5119812" y="240851"/>
                  </a:lnTo>
                  <a:lnTo>
                    <a:pt x="5152145" y="203313"/>
                  </a:lnTo>
                  <a:lnTo>
                    <a:pt x="5183700" y="168907"/>
                  </a:lnTo>
                  <a:lnTo>
                    <a:pt x="5216586" y="135416"/>
                  </a:lnTo>
                  <a:lnTo>
                    <a:pt x="5250741" y="102891"/>
                  </a:lnTo>
                  <a:lnTo>
                    <a:pt x="5286104" y="71386"/>
                  </a:lnTo>
                  <a:lnTo>
                    <a:pt x="5322615" y="40953"/>
                  </a:lnTo>
                  <a:lnTo>
                    <a:pt x="5360212" y="11645"/>
                  </a:lnTo>
                  <a:lnTo>
                    <a:pt x="5376200" y="0"/>
                  </a:lnTo>
                  <a:lnTo>
                    <a:pt x="5376200" y="4560622"/>
                  </a:lnTo>
                  <a:lnTo>
                    <a:pt x="3423823" y="4560622"/>
                  </a:lnTo>
                  <a:lnTo>
                    <a:pt x="4450018" y="1717259"/>
                  </a:lnTo>
                  <a:lnTo>
                    <a:pt x="4465273" y="1674555"/>
                  </a:lnTo>
                  <a:lnTo>
                    <a:pt x="4480464" y="1631270"/>
                  </a:lnTo>
                  <a:lnTo>
                    <a:pt x="4609905" y="1249688"/>
                  </a:lnTo>
                  <a:lnTo>
                    <a:pt x="4609702" y="1250248"/>
                  </a:lnTo>
                  <a:lnTo>
                    <a:pt x="4643363" y="1154140"/>
                  </a:lnTo>
                  <a:close/>
                </a:path>
                <a:path w="5376544" h="4561205">
                  <a:moveTo>
                    <a:pt x="0" y="4560622"/>
                  </a:moveTo>
                  <a:lnTo>
                    <a:pt x="32318" y="4509041"/>
                  </a:lnTo>
                  <a:lnTo>
                    <a:pt x="59060" y="4468359"/>
                  </a:lnTo>
                  <a:lnTo>
                    <a:pt x="86524" y="4428212"/>
                  </a:lnTo>
                  <a:lnTo>
                    <a:pt x="114712" y="4388621"/>
                  </a:lnTo>
                  <a:lnTo>
                    <a:pt x="143624" y="4349606"/>
                  </a:lnTo>
                  <a:lnTo>
                    <a:pt x="173261" y="4311187"/>
                  </a:lnTo>
                  <a:lnTo>
                    <a:pt x="203624" y="4273384"/>
                  </a:lnTo>
                  <a:lnTo>
                    <a:pt x="234715" y="4236215"/>
                  </a:lnTo>
                  <a:lnTo>
                    <a:pt x="266534" y="4199702"/>
                  </a:lnTo>
                  <a:lnTo>
                    <a:pt x="299081" y="4163865"/>
                  </a:lnTo>
                  <a:lnTo>
                    <a:pt x="332359" y="4128722"/>
                  </a:lnTo>
                  <a:lnTo>
                    <a:pt x="366367" y="4094294"/>
                  </a:lnTo>
                  <a:lnTo>
                    <a:pt x="401107" y="4060601"/>
                  </a:lnTo>
                  <a:lnTo>
                    <a:pt x="436579" y="4027662"/>
                  </a:lnTo>
                  <a:lnTo>
                    <a:pt x="472785" y="3995498"/>
                  </a:lnTo>
                  <a:lnTo>
                    <a:pt x="509725" y="3964128"/>
                  </a:lnTo>
                  <a:lnTo>
                    <a:pt x="547401" y="3933573"/>
                  </a:lnTo>
                  <a:lnTo>
                    <a:pt x="585813" y="3903851"/>
                  </a:lnTo>
                  <a:lnTo>
                    <a:pt x="624961" y="3874983"/>
                  </a:lnTo>
                  <a:lnTo>
                    <a:pt x="664848" y="3846990"/>
                  </a:lnTo>
                  <a:lnTo>
                    <a:pt x="705474" y="3819890"/>
                  </a:lnTo>
                  <a:lnTo>
                    <a:pt x="746839" y="3793703"/>
                  </a:lnTo>
                  <a:lnTo>
                    <a:pt x="788946" y="3768450"/>
                  </a:lnTo>
                  <a:lnTo>
                    <a:pt x="831794" y="3744150"/>
                  </a:lnTo>
                  <a:lnTo>
                    <a:pt x="875384" y="3720823"/>
                  </a:lnTo>
                  <a:lnTo>
                    <a:pt x="917472" y="3699562"/>
                  </a:lnTo>
                  <a:lnTo>
                    <a:pt x="960019" y="3679240"/>
                  </a:lnTo>
                  <a:lnTo>
                    <a:pt x="1003006" y="3659823"/>
                  </a:lnTo>
                  <a:lnTo>
                    <a:pt x="1046415" y="3641276"/>
                  </a:lnTo>
                  <a:lnTo>
                    <a:pt x="1090229" y="3623567"/>
                  </a:lnTo>
                  <a:lnTo>
                    <a:pt x="1134431" y="3606660"/>
                  </a:lnTo>
                  <a:lnTo>
                    <a:pt x="1179002" y="3590521"/>
                  </a:lnTo>
                  <a:lnTo>
                    <a:pt x="1223925" y="3575117"/>
                  </a:lnTo>
                  <a:lnTo>
                    <a:pt x="1269182" y="3560414"/>
                  </a:lnTo>
                  <a:lnTo>
                    <a:pt x="1314756" y="3546377"/>
                  </a:lnTo>
                  <a:lnTo>
                    <a:pt x="1360628" y="3532972"/>
                  </a:lnTo>
                  <a:lnTo>
                    <a:pt x="1406782" y="3520166"/>
                  </a:lnTo>
                  <a:lnTo>
                    <a:pt x="1453200" y="3507924"/>
                  </a:lnTo>
                  <a:lnTo>
                    <a:pt x="1499863" y="3496212"/>
                  </a:lnTo>
                  <a:lnTo>
                    <a:pt x="1546754" y="3484997"/>
                  </a:lnTo>
                  <a:lnTo>
                    <a:pt x="1593856" y="3474243"/>
                  </a:lnTo>
                  <a:lnTo>
                    <a:pt x="1641150" y="3463918"/>
                  </a:lnTo>
                  <a:lnTo>
                    <a:pt x="1688620" y="3453986"/>
                  </a:lnTo>
                  <a:lnTo>
                    <a:pt x="1736247" y="3444415"/>
                  </a:lnTo>
                  <a:lnTo>
                    <a:pt x="1784014" y="3435169"/>
                  </a:lnTo>
                  <a:lnTo>
                    <a:pt x="1831903" y="3426215"/>
                  </a:lnTo>
                  <a:lnTo>
                    <a:pt x="1879897" y="3417519"/>
                  </a:lnTo>
                  <a:lnTo>
                    <a:pt x="1927977" y="3409046"/>
                  </a:lnTo>
                  <a:lnTo>
                    <a:pt x="1976126" y="3400764"/>
                  </a:lnTo>
                  <a:lnTo>
                    <a:pt x="2024327" y="3392636"/>
                  </a:lnTo>
                  <a:lnTo>
                    <a:pt x="2361685" y="3337241"/>
                  </a:lnTo>
                  <a:lnTo>
                    <a:pt x="2409660" y="3329132"/>
                  </a:lnTo>
                  <a:lnTo>
                    <a:pt x="2457527" y="3320872"/>
                  </a:lnTo>
                  <a:lnTo>
                    <a:pt x="2505270" y="3312428"/>
                  </a:lnTo>
                  <a:lnTo>
                    <a:pt x="2552869" y="3303764"/>
                  </a:lnTo>
                  <a:lnTo>
                    <a:pt x="2600307" y="3294847"/>
                  </a:lnTo>
                  <a:lnTo>
                    <a:pt x="2647567" y="3285643"/>
                  </a:lnTo>
                  <a:lnTo>
                    <a:pt x="2694631" y="3276118"/>
                  </a:lnTo>
                  <a:lnTo>
                    <a:pt x="2741481" y="3266238"/>
                  </a:lnTo>
                  <a:lnTo>
                    <a:pt x="2788099" y="3255968"/>
                  </a:lnTo>
                  <a:lnTo>
                    <a:pt x="2834469" y="3245274"/>
                  </a:lnTo>
                  <a:lnTo>
                    <a:pt x="2880572" y="3234124"/>
                  </a:lnTo>
                  <a:lnTo>
                    <a:pt x="2926390" y="3222482"/>
                  </a:lnTo>
                  <a:lnTo>
                    <a:pt x="2971906" y="3210314"/>
                  </a:lnTo>
                  <a:lnTo>
                    <a:pt x="3017102" y="3197586"/>
                  </a:lnTo>
                  <a:lnTo>
                    <a:pt x="3061961" y="3184265"/>
                  </a:lnTo>
                  <a:lnTo>
                    <a:pt x="3106464" y="3170316"/>
                  </a:lnTo>
                  <a:lnTo>
                    <a:pt x="3150595" y="3155706"/>
                  </a:lnTo>
                  <a:lnTo>
                    <a:pt x="3194335" y="3140399"/>
                  </a:lnTo>
                  <a:lnTo>
                    <a:pt x="3237667" y="3124363"/>
                  </a:lnTo>
                  <a:lnTo>
                    <a:pt x="3280572" y="3107562"/>
                  </a:lnTo>
                  <a:lnTo>
                    <a:pt x="3323035" y="3089964"/>
                  </a:lnTo>
                  <a:lnTo>
                    <a:pt x="3365036" y="3071533"/>
                  </a:lnTo>
                  <a:lnTo>
                    <a:pt x="3406558" y="3052236"/>
                  </a:lnTo>
                  <a:lnTo>
                    <a:pt x="3447583" y="3032040"/>
                  </a:lnTo>
                  <a:lnTo>
                    <a:pt x="3488095" y="3010908"/>
                  </a:lnTo>
                  <a:lnTo>
                    <a:pt x="3528074" y="2988809"/>
                  </a:lnTo>
                  <a:lnTo>
                    <a:pt x="3567504" y="2965707"/>
                  </a:lnTo>
                  <a:lnTo>
                    <a:pt x="3606366" y="2941569"/>
                  </a:lnTo>
                  <a:lnTo>
                    <a:pt x="3644643" y="2916360"/>
                  </a:lnTo>
                  <a:lnTo>
                    <a:pt x="3682318" y="2890047"/>
                  </a:lnTo>
                  <a:lnTo>
                    <a:pt x="3719372" y="2862595"/>
                  </a:lnTo>
                  <a:lnTo>
                    <a:pt x="3755788" y="2833970"/>
                  </a:lnTo>
                  <a:lnTo>
                    <a:pt x="3791549" y="2804139"/>
                  </a:lnTo>
                  <a:lnTo>
                    <a:pt x="3828741" y="2771118"/>
                  </a:lnTo>
                  <a:lnTo>
                    <a:pt x="3864696" y="2737092"/>
                  </a:lnTo>
                  <a:lnTo>
                    <a:pt x="3899451" y="2702098"/>
                  </a:lnTo>
                  <a:lnTo>
                    <a:pt x="3933042" y="2666174"/>
                  </a:lnTo>
                  <a:lnTo>
                    <a:pt x="3965504" y="2629357"/>
                  </a:lnTo>
                  <a:lnTo>
                    <a:pt x="3996873" y="2591687"/>
                  </a:lnTo>
                  <a:lnTo>
                    <a:pt x="4027186" y="2553200"/>
                  </a:lnTo>
                  <a:lnTo>
                    <a:pt x="4056477" y="2513935"/>
                  </a:lnTo>
                  <a:lnTo>
                    <a:pt x="4084783" y="2473929"/>
                  </a:lnTo>
                  <a:lnTo>
                    <a:pt x="4112140" y="2433220"/>
                  </a:lnTo>
                  <a:lnTo>
                    <a:pt x="4138584" y="2391847"/>
                  </a:lnTo>
                  <a:lnTo>
                    <a:pt x="4164150" y="2349847"/>
                  </a:lnTo>
                  <a:lnTo>
                    <a:pt x="4188875" y="2307259"/>
                  </a:lnTo>
                  <a:lnTo>
                    <a:pt x="4212793" y="2264119"/>
                  </a:lnTo>
                  <a:lnTo>
                    <a:pt x="4235942" y="2220466"/>
                  </a:lnTo>
                  <a:lnTo>
                    <a:pt x="4258356" y="2176338"/>
                  </a:lnTo>
                  <a:lnTo>
                    <a:pt x="4280073" y="2131772"/>
                  </a:lnTo>
                  <a:lnTo>
                    <a:pt x="4301127" y="2086807"/>
                  </a:lnTo>
                  <a:lnTo>
                    <a:pt x="4321554" y="2041481"/>
                  </a:lnTo>
                  <a:lnTo>
                    <a:pt x="4341608" y="1995333"/>
                  </a:lnTo>
                  <a:lnTo>
                    <a:pt x="4360673" y="1949896"/>
                  </a:lnTo>
                  <a:lnTo>
                    <a:pt x="4379437" y="1903712"/>
                  </a:lnTo>
                  <a:lnTo>
                    <a:pt x="4417914" y="1804582"/>
                  </a:lnTo>
                  <a:lnTo>
                    <a:pt x="4450018" y="1717259"/>
                  </a:lnTo>
                  <a:lnTo>
                    <a:pt x="3423823" y="4560622"/>
                  </a:lnTo>
                  <a:lnTo>
                    <a:pt x="0" y="4560622"/>
                  </a:lnTo>
                  <a:close/>
                </a:path>
              </a:pathLst>
            </a:custGeom>
            <a:solidFill>
              <a:srgbClr val="2D789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14013757" y="7067091"/>
              <a:ext cx="4274820" cy="3220085"/>
            </a:xfrm>
            <a:custGeom>
              <a:avLst/>
              <a:gdLst/>
              <a:ahLst/>
              <a:cxnLst/>
              <a:rect l="l" t="t" r="r" b="b"/>
              <a:pathLst>
                <a:path w="4274819" h="3220084">
                  <a:moveTo>
                    <a:pt x="4274241" y="0"/>
                  </a:moveTo>
                  <a:lnTo>
                    <a:pt x="4274241" y="3219908"/>
                  </a:lnTo>
                  <a:lnTo>
                    <a:pt x="0" y="3219908"/>
                  </a:lnTo>
                  <a:lnTo>
                    <a:pt x="9889" y="3208190"/>
                  </a:lnTo>
                  <a:lnTo>
                    <a:pt x="42817" y="3171886"/>
                  </a:lnTo>
                  <a:lnTo>
                    <a:pt x="77105" y="3136683"/>
                  </a:lnTo>
                  <a:lnTo>
                    <a:pt x="112378" y="3102792"/>
                  </a:lnTo>
                  <a:lnTo>
                    <a:pt x="148602" y="3070193"/>
                  </a:lnTo>
                  <a:lnTo>
                    <a:pt x="185746" y="3038866"/>
                  </a:lnTo>
                  <a:lnTo>
                    <a:pt x="223778" y="3008792"/>
                  </a:lnTo>
                  <a:lnTo>
                    <a:pt x="262664" y="2979953"/>
                  </a:lnTo>
                  <a:lnTo>
                    <a:pt x="302372" y="2952327"/>
                  </a:lnTo>
                  <a:lnTo>
                    <a:pt x="342871" y="2925896"/>
                  </a:lnTo>
                  <a:lnTo>
                    <a:pt x="384128" y="2900640"/>
                  </a:lnTo>
                  <a:lnTo>
                    <a:pt x="426111" y="2876539"/>
                  </a:lnTo>
                  <a:lnTo>
                    <a:pt x="468787" y="2853575"/>
                  </a:lnTo>
                  <a:lnTo>
                    <a:pt x="512125" y="2831728"/>
                  </a:lnTo>
                  <a:lnTo>
                    <a:pt x="556091" y="2810978"/>
                  </a:lnTo>
                  <a:lnTo>
                    <a:pt x="600653" y="2791306"/>
                  </a:lnTo>
                  <a:lnTo>
                    <a:pt x="645780" y="2772692"/>
                  </a:lnTo>
                  <a:lnTo>
                    <a:pt x="691439" y="2755116"/>
                  </a:lnTo>
                  <a:lnTo>
                    <a:pt x="737597" y="2738560"/>
                  </a:lnTo>
                  <a:lnTo>
                    <a:pt x="784223" y="2723004"/>
                  </a:lnTo>
                  <a:lnTo>
                    <a:pt x="831283" y="2708428"/>
                  </a:lnTo>
                  <a:lnTo>
                    <a:pt x="878746" y="2694814"/>
                  </a:lnTo>
                  <a:lnTo>
                    <a:pt x="926580" y="2682140"/>
                  </a:lnTo>
                  <a:lnTo>
                    <a:pt x="974752" y="2670389"/>
                  </a:lnTo>
                  <a:lnTo>
                    <a:pt x="1023229" y="2659539"/>
                  </a:lnTo>
                  <a:lnTo>
                    <a:pt x="1071980" y="2649573"/>
                  </a:lnTo>
                  <a:lnTo>
                    <a:pt x="1120972" y="2640471"/>
                  </a:lnTo>
                  <a:lnTo>
                    <a:pt x="1170173" y="2632212"/>
                  </a:lnTo>
                  <a:lnTo>
                    <a:pt x="1219551" y="2624778"/>
                  </a:lnTo>
                  <a:lnTo>
                    <a:pt x="1269073" y="2618149"/>
                  </a:lnTo>
                  <a:lnTo>
                    <a:pt x="1318707" y="2612305"/>
                  </a:lnTo>
                  <a:lnTo>
                    <a:pt x="1368420" y="2607227"/>
                  </a:lnTo>
                  <a:lnTo>
                    <a:pt x="1418181" y="2602896"/>
                  </a:lnTo>
                  <a:lnTo>
                    <a:pt x="1467957" y="2599293"/>
                  </a:lnTo>
                  <a:lnTo>
                    <a:pt x="1517715" y="2596396"/>
                  </a:lnTo>
                  <a:lnTo>
                    <a:pt x="1567425" y="2594188"/>
                  </a:lnTo>
                  <a:lnTo>
                    <a:pt x="1617052" y="2592649"/>
                  </a:lnTo>
                  <a:lnTo>
                    <a:pt x="1666565" y="2591759"/>
                  </a:lnTo>
                  <a:lnTo>
                    <a:pt x="1715932" y="2591498"/>
                  </a:lnTo>
                  <a:lnTo>
                    <a:pt x="1765748" y="2591700"/>
                  </a:lnTo>
                  <a:lnTo>
                    <a:pt x="1815746" y="2592272"/>
                  </a:lnTo>
                  <a:lnTo>
                    <a:pt x="1865893" y="2593105"/>
                  </a:lnTo>
                  <a:lnTo>
                    <a:pt x="2016896" y="2596102"/>
                  </a:lnTo>
                  <a:lnTo>
                    <a:pt x="2067307" y="2596910"/>
                  </a:lnTo>
                  <a:lnTo>
                    <a:pt x="2117701" y="2597444"/>
                  </a:lnTo>
                  <a:lnTo>
                    <a:pt x="2168045" y="2597597"/>
                  </a:lnTo>
                  <a:lnTo>
                    <a:pt x="2218306" y="2597261"/>
                  </a:lnTo>
                  <a:lnTo>
                    <a:pt x="2268451" y="2596329"/>
                  </a:lnTo>
                  <a:lnTo>
                    <a:pt x="2318446" y="2594695"/>
                  </a:lnTo>
                  <a:lnTo>
                    <a:pt x="2368260" y="2592251"/>
                  </a:lnTo>
                  <a:lnTo>
                    <a:pt x="2417858" y="2588890"/>
                  </a:lnTo>
                  <a:lnTo>
                    <a:pt x="2467207" y="2584504"/>
                  </a:lnTo>
                  <a:lnTo>
                    <a:pt x="2516275" y="2578987"/>
                  </a:lnTo>
                  <a:lnTo>
                    <a:pt x="2565027" y="2572231"/>
                  </a:lnTo>
                  <a:lnTo>
                    <a:pt x="2613432" y="2564130"/>
                  </a:lnTo>
                  <a:lnTo>
                    <a:pt x="2661456" y="2554575"/>
                  </a:lnTo>
                  <a:lnTo>
                    <a:pt x="2709066" y="2543461"/>
                  </a:lnTo>
                  <a:lnTo>
                    <a:pt x="2756229" y="2530679"/>
                  </a:lnTo>
                  <a:lnTo>
                    <a:pt x="2802911" y="2516122"/>
                  </a:lnTo>
                  <a:lnTo>
                    <a:pt x="2849080" y="2499684"/>
                  </a:lnTo>
                  <a:lnTo>
                    <a:pt x="2894702" y="2481258"/>
                  </a:lnTo>
                  <a:lnTo>
                    <a:pt x="2939745" y="2460735"/>
                  </a:lnTo>
                  <a:lnTo>
                    <a:pt x="2983188" y="2438489"/>
                  </a:lnTo>
                  <a:lnTo>
                    <a:pt x="3025324" y="2414489"/>
                  </a:lnTo>
                  <a:lnTo>
                    <a:pt x="3066177" y="2388800"/>
                  </a:lnTo>
                  <a:lnTo>
                    <a:pt x="3105769" y="2361489"/>
                  </a:lnTo>
                  <a:lnTo>
                    <a:pt x="3144125" y="2332619"/>
                  </a:lnTo>
                  <a:lnTo>
                    <a:pt x="3181267" y="2302258"/>
                  </a:lnTo>
                  <a:lnTo>
                    <a:pt x="3217220" y="2270470"/>
                  </a:lnTo>
                  <a:lnTo>
                    <a:pt x="3252006" y="2237320"/>
                  </a:lnTo>
                  <a:lnTo>
                    <a:pt x="3285649" y="2202875"/>
                  </a:lnTo>
                  <a:lnTo>
                    <a:pt x="3318173" y="2167200"/>
                  </a:lnTo>
                  <a:lnTo>
                    <a:pt x="3349601" y="2130361"/>
                  </a:lnTo>
                  <a:lnTo>
                    <a:pt x="3379956" y="2092422"/>
                  </a:lnTo>
                  <a:lnTo>
                    <a:pt x="3409262" y="2053450"/>
                  </a:lnTo>
                  <a:lnTo>
                    <a:pt x="3437541" y="2013510"/>
                  </a:lnTo>
                  <a:lnTo>
                    <a:pt x="3464819" y="1972667"/>
                  </a:lnTo>
                  <a:lnTo>
                    <a:pt x="3491118" y="1930987"/>
                  </a:lnTo>
                  <a:lnTo>
                    <a:pt x="3516461" y="1888536"/>
                  </a:lnTo>
                  <a:lnTo>
                    <a:pt x="3540872" y="1845378"/>
                  </a:lnTo>
                  <a:lnTo>
                    <a:pt x="3564374" y="1801580"/>
                  </a:lnTo>
                  <a:lnTo>
                    <a:pt x="3586991" y="1757207"/>
                  </a:lnTo>
                  <a:lnTo>
                    <a:pt x="3608746" y="1712325"/>
                  </a:lnTo>
                  <a:lnTo>
                    <a:pt x="3629663" y="1666998"/>
                  </a:lnTo>
                  <a:lnTo>
                    <a:pt x="3649765" y="1621293"/>
                  </a:lnTo>
                  <a:lnTo>
                    <a:pt x="3669076" y="1575275"/>
                  </a:lnTo>
                  <a:lnTo>
                    <a:pt x="3687618" y="1529009"/>
                  </a:lnTo>
                  <a:lnTo>
                    <a:pt x="3705416" y="1482562"/>
                  </a:lnTo>
                  <a:lnTo>
                    <a:pt x="3722493" y="1435998"/>
                  </a:lnTo>
                  <a:lnTo>
                    <a:pt x="3738871" y="1389383"/>
                  </a:lnTo>
                  <a:lnTo>
                    <a:pt x="3754576" y="1342782"/>
                  </a:lnTo>
                  <a:lnTo>
                    <a:pt x="3896879" y="898419"/>
                  </a:lnTo>
                  <a:lnTo>
                    <a:pt x="3926504" y="808457"/>
                  </a:lnTo>
                  <a:lnTo>
                    <a:pt x="3956981" y="718651"/>
                  </a:lnTo>
                  <a:lnTo>
                    <a:pt x="3972600" y="673876"/>
                  </a:lnTo>
                  <a:lnTo>
                    <a:pt x="3988506" y="629223"/>
                  </a:lnTo>
                  <a:lnTo>
                    <a:pt x="4004723" y="584719"/>
                  </a:lnTo>
                  <a:lnTo>
                    <a:pt x="4021277" y="540394"/>
                  </a:lnTo>
                  <a:lnTo>
                    <a:pt x="4038193" y="496274"/>
                  </a:lnTo>
                  <a:lnTo>
                    <a:pt x="4055494" y="452388"/>
                  </a:lnTo>
                  <a:lnTo>
                    <a:pt x="4073206" y="408762"/>
                  </a:lnTo>
                  <a:lnTo>
                    <a:pt x="4091354" y="365425"/>
                  </a:lnTo>
                  <a:lnTo>
                    <a:pt x="4109961" y="322405"/>
                  </a:lnTo>
                  <a:lnTo>
                    <a:pt x="4129054" y="279730"/>
                  </a:lnTo>
                  <a:lnTo>
                    <a:pt x="4148657" y="237426"/>
                  </a:lnTo>
                  <a:lnTo>
                    <a:pt x="4168794" y="195523"/>
                  </a:lnTo>
                  <a:lnTo>
                    <a:pt x="4189490" y="154047"/>
                  </a:lnTo>
                  <a:lnTo>
                    <a:pt x="4210771" y="113027"/>
                  </a:lnTo>
                  <a:lnTo>
                    <a:pt x="4232660" y="72490"/>
                  </a:lnTo>
                  <a:lnTo>
                    <a:pt x="4255183" y="32464"/>
                  </a:lnTo>
                  <a:lnTo>
                    <a:pt x="4274241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95584" y="1163540"/>
              <a:ext cx="15497174" cy="4724399"/>
            </a:xfrm>
            <a:prstGeom prst="rect">
              <a:avLst/>
            </a:prstGeom>
          </p:spPr>
        </p:pic>
        <p:sp>
          <p:nvSpPr>
            <p:cNvPr id="10" name="object 10" descr=""/>
            <p:cNvSpPr/>
            <p:nvPr/>
          </p:nvSpPr>
          <p:spPr>
            <a:xfrm>
              <a:off x="16678307" y="7771870"/>
              <a:ext cx="1577975" cy="2199640"/>
            </a:xfrm>
            <a:custGeom>
              <a:avLst/>
              <a:gdLst/>
              <a:ahLst/>
              <a:cxnLst/>
              <a:rect l="l" t="t" r="r" b="b"/>
              <a:pathLst>
                <a:path w="1577975" h="2199640">
                  <a:moveTo>
                    <a:pt x="1163588" y="2199510"/>
                  </a:moveTo>
                  <a:lnTo>
                    <a:pt x="1108847" y="2195161"/>
                  </a:lnTo>
                  <a:lnTo>
                    <a:pt x="1033728" y="2177561"/>
                  </a:lnTo>
                  <a:lnTo>
                    <a:pt x="989610" y="2164958"/>
                  </a:lnTo>
                  <a:lnTo>
                    <a:pt x="941698" y="2150443"/>
                  </a:lnTo>
                  <a:lnTo>
                    <a:pt x="836228" y="2117538"/>
                  </a:lnTo>
                  <a:lnTo>
                    <a:pt x="779536" y="2100083"/>
                  </a:lnTo>
                  <a:lnTo>
                    <a:pt x="720784" y="2082580"/>
                  </a:lnTo>
                  <a:lnTo>
                    <a:pt x="660407" y="2065497"/>
                  </a:lnTo>
                  <a:lnTo>
                    <a:pt x="598837" y="2049301"/>
                  </a:lnTo>
                  <a:lnTo>
                    <a:pt x="536509" y="2034457"/>
                  </a:lnTo>
                  <a:lnTo>
                    <a:pt x="473855" y="2021433"/>
                  </a:lnTo>
                  <a:lnTo>
                    <a:pt x="411310" y="2010694"/>
                  </a:lnTo>
                  <a:lnTo>
                    <a:pt x="304499" y="1992948"/>
                  </a:lnTo>
                  <a:lnTo>
                    <a:pt x="218123" y="1975455"/>
                  </a:lnTo>
                  <a:lnTo>
                    <a:pt x="149973" y="1958341"/>
                  </a:lnTo>
                  <a:lnTo>
                    <a:pt x="97837" y="1941729"/>
                  </a:lnTo>
                  <a:lnTo>
                    <a:pt x="59505" y="1925744"/>
                  </a:lnTo>
                  <a:lnTo>
                    <a:pt x="15409" y="1896152"/>
                  </a:lnTo>
                  <a:lnTo>
                    <a:pt x="0" y="1870562"/>
                  </a:lnTo>
                  <a:lnTo>
                    <a:pt x="20340" y="1745093"/>
                  </a:lnTo>
                  <a:lnTo>
                    <a:pt x="75271" y="1503078"/>
                  </a:lnTo>
                  <a:lnTo>
                    <a:pt x="132160" y="1267604"/>
                  </a:lnTo>
                  <a:lnTo>
                    <a:pt x="158374" y="1161760"/>
                  </a:lnTo>
                  <a:lnTo>
                    <a:pt x="183610" y="1025198"/>
                  </a:lnTo>
                  <a:lnTo>
                    <a:pt x="241477" y="714252"/>
                  </a:lnTo>
                  <a:lnTo>
                    <a:pt x="305219" y="377032"/>
                  </a:lnTo>
                  <a:lnTo>
                    <a:pt x="348076" y="161646"/>
                  </a:lnTo>
                  <a:lnTo>
                    <a:pt x="371072" y="76616"/>
                  </a:lnTo>
                  <a:lnTo>
                    <a:pt x="394558" y="26529"/>
                  </a:lnTo>
                  <a:lnTo>
                    <a:pt x="451918" y="0"/>
                  </a:lnTo>
                  <a:lnTo>
                    <a:pt x="616983" y="32580"/>
                  </a:lnTo>
                  <a:lnTo>
                    <a:pt x="984040" y="107570"/>
                  </a:lnTo>
                  <a:lnTo>
                    <a:pt x="1360887" y="190846"/>
                  </a:lnTo>
                  <a:lnTo>
                    <a:pt x="1555320" y="248284"/>
                  </a:lnTo>
                  <a:lnTo>
                    <a:pt x="1577891" y="293365"/>
                  </a:lnTo>
                  <a:lnTo>
                    <a:pt x="1576640" y="349458"/>
                  </a:lnTo>
                  <a:lnTo>
                    <a:pt x="1565599" y="397265"/>
                  </a:lnTo>
                  <a:lnTo>
                    <a:pt x="1558801" y="417489"/>
                  </a:lnTo>
                  <a:lnTo>
                    <a:pt x="1423631" y="1092057"/>
                  </a:lnTo>
                  <a:lnTo>
                    <a:pt x="1328255" y="1566739"/>
                  </a:lnTo>
                  <a:lnTo>
                    <a:pt x="1279760" y="1805438"/>
                  </a:lnTo>
                  <a:lnTo>
                    <a:pt x="1274834" y="1834086"/>
                  </a:lnTo>
                  <a:lnTo>
                    <a:pt x="1260986" y="1932158"/>
                  </a:lnTo>
                  <a:lnTo>
                    <a:pt x="1251696" y="1991796"/>
                  </a:lnTo>
                  <a:lnTo>
                    <a:pt x="1240584" y="2051980"/>
                  </a:lnTo>
                  <a:lnTo>
                    <a:pt x="1227467" y="2107816"/>
                  </a:lnTo>
                  <a:lnTo>
                    <a:pt x="1212160" y="2154413"/>
                  </a:lnTo>
                  <a:lnTo>
                    <a:pt x="1182232" y="2195550"/>
                  </a:lnTo>
                  <a:lnTo>
                    <a:pt x="1163588" y="2199510"/>
                  </a:lnTo>
                  <a:close/>
                </a:path>
              </a:pathLst>
            </a:custGeom>
            <a:solidFill>
              <a:srgbClr val="AEAEA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16922174" y="8012595"/>
              <a:ext cx="1129665" cy="1712595"/>
            </a:xfrm>
            <a:custGeom>
              <a:avLst/>
              <a:gdLst/>
              <a:ahLst/>
              <a:cxnLst/>
              <a:rect l="l" t="t" r="r" b="b"/>
              <a:pathLst>
                <a:path w="1129665" h="1712595">
                  <a:moveTo>
                    <a:pt x="427909" y="298789"/>
                  </a:moveTo>
                  <a:lnTo>
                    <a:pt x="365845" y="286079"/>
                  </a:lnTo>
                  <a:lnTo>
                    <a:pt x="328784" y="261302"/>
                  </a:lnTo>
                  <a:lnTo>
                    <a:pt x="305275" y="221407"/>
                  </a:lnTo>
                  <a:lnTo>
                    <a:pt x="292821" y="174438"/>
                  </a:lnTo>
                  <a:lnTo>
                    <a:pt x="288924" y="128438"/>
                  </a:lnTo>
                  <a:lnTo>
                    <a:pt x="291086" y="91450"/>
                  </a:lnTo>
                  <a:lnTo>
                    <a:pt x="332433" y="39821"/>
                  </a:lnTo>
                  <a:lnTo>
                    <a:pt x="377737" y="16789"/>
                  </a:lnTo>
                  <a:lnTo>
                    <a:pt x="422607" y="3243"/>
                  </a:lnTo>
                  <a:lnTo>
                    <a:pt x="456925" y="0"/>
                  </a:lnTo>
                  <a:lnTo>
                    <a:pt x="511448" y="13982"/>
                  </a:lnTo>
                  <a:lnTo>
                    <a:pt x="551865" y="39821"/>
                  </a:lnTo>
                  <a:lnTo>
                    <a:pt x="578072" y="68112"/>
                  </a:lnTo>
                  <a:lnTo>
                    <a:pt x="589194" y="88963"/>
                  </a:lnTo>
                  <a:lnTo>
                    <a:pt x="592620" y="114729"/>
                  </a:lnTo>
                  <a:lnTo>
                    <a:pt x="591804" y="157721"/>
                  </a:lnTo>
                  <a:lnTo>
                    <a:pt x="580546" y="208344"/>
                  </a:lnTo>
                  <a:lnTo>
                    <a:pt x="552646" y="257006"/>
                  </a:lnTo>
                  <a:lnTo>
                    <a:pt x="522234" y="281254"/>
                  </a:lnTo>
                  <a:lnTo>
                    <a:pt x="480347" y="296182"/>
                  </a:lnTo>
                  <a:lnTo>
                    <a:pt x="427909" y="298789"/>
                  </a:lnTo>
                  <a:close/>
                </a:path>
                <a:path w="1129665" h="1712595">
                  <a:moveTo>
                    <a:pt x="331028" y="729152"/>
                  </a:moveTo>
                  <a:lnTo>
                    <a:pt x="268964" y="716360"/>
                  </a:lnTo>
                  <a:lnTo>
                    <a:pt x="232147" y="691869"/>
                  </a:lnTo>
                  <a:lnTo>
                    <a:pt x="208802" y="652227"/>
                  </a:lnTo>
                  <a:lnTo>
                    <a:pt x="196448" y="605447"/>
                  </a:lnTo>
                  <a:lnTo>
                    <a:pt x="192602" y="559538"/>
                  </a:lnTo>
                  <a:lnTo>
                    <a:pt x="194783" y="522513"/>
                  </a:lnTo>
                  <a:lnTo>
                    <a:pt x="235887" y="470765"/>
                  </a:lnTo>
                  <a:lnTo>
                    <a:pt x="281219" y="447870"/>
                  </a:lnTo>
                  <a:lnTo>
                    <a:pt x="326224" y="434351"/>
                  </a:lnTo>
                  <a:lnTo>
                    <a:pt x="360624" y="430863"/>
                  </a:lnTo>
                  <a:lnTo>
                    <a:pt x="415138" y="444591"/>
                  </a:lnTo>
                  <a:lnTo>
                    <a:pt x="455620" y="470475"/>
                  </a:lnTo>
                  <a:lnTo>
                    <a:pt x="481526" y="498648"/>
                  </a:lnTo>
                  <a:lnTo>
                    <a:pt x="492313" y="519245"/>
                  </a:lnTo>
                  <a:lnTo>
                    <a:pt x="495821" y="545011"/>
                  </a:lnTo>
                  <a:lnTo>
                    <a:pt x="495141" y="588003"/>
                  </a:lnTo>
                  <a:lnTo>
                    <a:pt x="483910" y="638626"/>
                  </a:lnTo>
                  <a:lnTo>
                    <a:pt x="455765" y="687287"/>
                  </a:lnTo>
                  <a:lnTo>
                    <a:pt x="425353" y="711781"/>
                  </a:lnTo>
                  <a:lnTo>
                    <a:pt x="383466" y="726681"/>
                  </a:lnTo>
                  <a:lnTo>
                    <a:pt x="331028" y="729152"/>
                  </a:lnTo>
                  <a:close/>
                </a:path>
                <a:path w="1129665" h="1712595">
                  <a:moveTo>
                    <a:pt x="234727" y="1160597"/>
                  </a:moveTo>
                  <a:lnTo>
                    <a:pt x="172663" y="1147805"/>
                  </a:lnTo>
                  <a:lnTo>
                    <a:pt x="135846" y="1123313"/>
                  </a:lnTo>
                  <a:lnTo>
                    <a:pt x="112501" y="1083672"/>
                  </a:lnTo>
                  <a:lnTo>
                    <a:pt x="100147" y="1036891"/>
                  </a:lnTo>
                  <a:lnTo>
                    <a:pt x="96301" y="990982"/>
                  </a:lnTo>
                  <a:lnTo>
                    <a:pt x="98481" y="953957"/>
                  </a:lnTo>
                  <a:lnTo>
                    <a:pt x="139640" y="901847"/>
                  </a:lnTo>
                  <a:lnTo>
                    <a:pt x="184918" y="878806"/>
                  </a:lnTo>
                  <a:lnTo>
                    <a:pt x="229923" y="865224"/>
                  </a:lnTo>
                  <a:lnTo>
                    <a:pt x="264323" y="861726"/>
                  </a:lnTo>
                  <a:lnTo>
                    <a:pt x="318836" y="875790"/>
                  </a:lnTo>
                  <a:lnTo>
                    <a:pt x="359318" y="901847"/>
                  </a:lnTo>
                  <a:lnTo>
                    <a:pt x="385225" y="930084"/>
                  </a:lnTo>
                  <a:lnTo>
                    <a:pt x="396012" y="950689"/>
                  </a:lnTo>
                  <a:lnTo>
                    <a:pt x="399519" y="976455"/>
                  </a:lnTo>
                  <a:lnTo>
                    <a:pt x="398840" y="1019447"/>
                  </a:lnTo>
                  <a:lnTo>
                    <a:pt x="387609" y="1070071"/>
                  </a:lnTo>
                  <a:lnTo>
                    <a:pt x="359464" y="1118732"/>
                  </a:lnTo>
                  <a:lnTo>
                    <a:pt x="329052" y="1143226"/>
                  </a:lnTo>
                  <a:lnTo>
                    <a:pt x="287165" y="1158126"/>
                  </a:lnTo>
                  <a:lnTo>
                    <a:pt x="234727" y="1160597"/>
                  </a:lnTo>
                  <a:close/>
                </a:path>
                <a:path w="1129665" h="1712595">
                  <a:moveTo>
                    <a:pt x="138426" y="1592042"/>
                  </a:moveTo>
                  <a:lnTo>
                    <a:pt x="76361" y="1579249"/>
                  </a:lnTo>
                  <a:lnTo>
                    <a:pt x="39545" y="1554758"/>
                  </a:lnTo>
                  <a:lnTo>
                    <a:pt x="16200" y="1515116"/>
                  </a:lnTo>
                  <a:lnTo>
                    <a:pt x="3846" y="1468336"/>
                  </a:lnTo>
                  <a:lnTo>
                    <a:pt x="0" y="1422427"/>
                  </a:lnTo>
                  <a:lnTo>
                    <a:pt x="2180" y="1385402"/>
                  </a:lnTo>
                  <a:lnTo>
                    <a:pt x="43285" y="1333318"/>
                  </a:lnTo>
                  <a:lnTo>
                    <a:pt x="88617" y="1310251"/>
                  </a:lnTo>
                  <a:lnTo>
                    <a:pt x="133622" y="1296668"/>
                  </a:lnTo>
                  <a:lnTo>
                    <a:pt x="168022" y="1293170"/>
                  </a:lnTo>
                  <a:lnTo>
                    <a:pt x="222535" y="1307153"/>
                  </a:lnTo>
                  <a:lnTo>
                    <a:pt x="263017" y="1333073"/>
                  </a:lnTo>
                  <a:lnTo>
                    <a:pt x="288924" y="1361283"/>
                  </a:lnTo>
                  <a:lnTo>
                    <a:pt x="299710" y="1382134"/>
                  </a:lnTo>
                  <a:lnTo>
                    <a:pt x="303218" y="1407900"/>
                  </a:lnTo>
                  <a:lnTo>
                    <a:pt x="302538" y="1450892"/>
                  </a:lnTo>
                  <a:lnTo>
                    <a:pt x="291308" y="1501515"/>
                  </a:lnTo>
                  <a:lnTo>
                    <a:pt x="263162" y="1550176"/>
                  </a:lnTo>
                  <a:lnTo>
                    <a:pt x="232751" y="1574670"/>
                  </a:lnTo>
                  <a:lnTo>
                    <a:pt x="190864" y="1589570"/>
                  </a:lnTo>
                  <a:lnTo>
                    <a:pt x="138426" y="1592042"/>
                  </a:lnTo>
                  <a:close/>
                </a:path>
                <a:path w="1129665" h="1712595">
                  <a:moveTo>
                    <a:pt x="963947" y="418652"/>
                  </a:moveTo>
                  <a:lnTo>
                    <a:pt x="901882" y="405860"/>
                  </a:lnTo>
                  <a:lnTo>
                    <a:pt x="865066" y="381368"/>
                  </a:lnTo>
                  <a:lnTo>
                    <a:pt x="841721" y="341727"/>
                  </a:lnTo>
                  <a:lnTo>
                    <a:pt x="829366" y="294946"/>
                  </a:lnTo>
                  <a:lnTo>
                    <a:pt x="825520" y="249037"/>
                  </a:lnTo>
                  <a:lnTo>
                    <a:pt x="827701" y="212012"/>
                  </a:lnTo>
                  <a:lnTo>
                    <a:pt x="869051" y="159929"/>
                  </a:lnTo>
                  <a:lnTo>
                    <a:pt x="914355" y="136861"/>
                  </a:lnTo>
                  <a:lnTo>
                    <a:pt x="959224" y="123278"/>
                  </a:lnTo>
                  <a:lnTo>
                    <a:pt x="993542" y="119781"/>
                  </a:lnTo>
                  <a:lnTo>
                    <a:pt x="1048310" y="133763"/>
                  </a:lnTo>
                  <a:lnTo>
                    <a:pt x="1088828" y="159683"/>
                  </a:lnTo>
                  <a:lnTo>
                    <a:pt x="1114771" y="187893"/>
                  </a:lnTo>
                  <a:lnTo>
                    <a:pt x="1125811" y="208744"/>
                  </a:lnTo>
                  <a:lnTo>
                    <a:pt x="1129229" y="234510"/>
                  </a:lnTo>
                  <a:lnTo>
                    <a:pt x="1128349" y="277502"/>
                  </a:lnTo>
                  <a:lnTo>
                    <a:pt x="1116919" y="328126"/>
                  </a:lnTo>
                  <a:lnTo>
                    <a:pt x="1088683" y="376787"/>
                  </a:lnTo>
                  <a:lnTo>
                    <a:pt x="1058272" y="401281"/>
                  </a:lnTo>
                  <a:lnTo>
                    <a:pt x="1016385" y="416181"/>
                  </a:lnTo>
                  <a:lnTo>
                    <a:pt x="963947" y="418652"/>
                  </a:lnTo>
                  <a:close/>
                </a:path>
                <a:path w="1129665" h="1712595">
                  <a:moveTo>
                    <a:pt x="867646" y="849515"/>
                  </a:moveTo>
                  <a:lnTo>
                    <a:pt x="805581" y="836723"/>
                  </a:lnTo>
                  <a:lnTo>
                    <a:pt x="768765" y="812232"/>
                  </a:lnTo>
                  <a:lnTo>
                    <a:pt x="745420" y="772590"/>
                  </a:lnTo>
                  <a:lnTo>
                    <a:pt x="733065" y="725809"/>
                  </a:lnTo>
                  <a:lnTo>
                    <a:pt x="729219" y="679901"/>
                  </a:lnTo>
                  <a:lnTo>
                    <a:pt x="731400" y="642875"/>
                  </a:lnTo>
                  <a:lnTo>
                    <a:pt x="772894" y="591055"/>
                  </a:lnTo>
                  <a:lnTo>
                    <a:pt x="818054" y="568233"/>
                  </a:lnTo>
                  <a:lnTo>
                    <a:pt x="862923" y="554714"/>
                  </a:lnTo>
                  <a:lnTo>
                    <a:pt x="897241" y="551225"/>
                  </a:lnTo>
                  <a:lnTo>
                    <a:pt x="951755" y="565198"/>
                  </a:lnTo>
                  <a:lnTo>
                    <a:pt x="992237" y="591055"/>
                  </a:lnTo>
                  <a:lnTo>
                    <a:pt x="1018143" y="619093"/>
                  </a:lnTo>
                  <a:lnTo>
                    <a:pt x="1028930" y="639607"/>
                  </a:lnTo>
                  <a:lnTo>
                    <a:pt x="1032438" y="665373"/>
                  </a:lnTo>
                  <a:lnTo>
                    <a:pt x="1031758" y="708365"/>
                  </a:lnTo>
                  <a:lnTo>
                    <a:pt x="1020527" y="758989"/>
                  </a:lnTo>
                  <a:lnTo>
                    <a:pt x="992382" y="807650"/>
                  </a:lnTo>
                  <a:lnTo>
                    <a:pt x="961971" y="832144"/>
                  </a:lnTo>
                  <a:lnTo>
                    <a:pt x="920084" y="847044"/>
                  </a:lnTo>
                  <a:lnTo>
                    <a:pt x="867646" y="849515"/>
                  </a:lnTo>
                  <a:close/>
                </a:path>
                <a:path w="1129665" h="1712595">
                  <a:moveTo>
                    <a:pt x="771345" y="1281541"/>
                  </a:moveTo>
                  <a:lnTo>
                    <a:pt x="709280" y="1268749"/>
                  </a:lnTo>
                  <a:lnTo>
                    <a:pt x="672463" y="1244257"/>
                  </a:lnTo>
                  <a:lnTo>
                    <a:pt x="649119" y="1204616"/>
                  </a:lnTo>
                  <a:lnTo>
                    <a:pt x="636764" y="1157835"/>
                  </a:lnTo>
                  <a:lnTo>
                    <a:pt x="632918" y="1111927"/>
                  </a:lnTo>
                  <a:lnTo>
                    <a:pt x="635099" y="1074901"/>
                  </a:lnTo>
                  <a:lnTo>
                    <a:pt x="676449" y="1022818"/>
                  </a:lnTo>
                  <a:lnTo>
                    <a:pt x="721753" y="999750"/>
                  </a:lnTo>
                  <a:lnTo>
                    <a:pt x="766622" y="986168"/>
                  </a:lnTo>
                  <a:lnTo>
                    <a:pt x="800940" y="982670"/>
                  </a:lnTo>
                  <a:lnTo>
                    <a:pt x="855454" y="996407"/>
                  </a:lnTo>
                  <a:lnTo>
                    <a:pt x="895936" y="1022355"/>
                  </a:lnTo>
                  <a:lnTo>
                    <a:pt x="921842" y="1050701"/>
                  </a:lnTo>
                  <a:lnTo>
                    <a:pt x="932629" y="1071633"/>
                  </a:lnTo>
                  <a:lnTo>
                    <a:pt x="936137" y="1097399"/>
                  </a:lnTo>
                  <a:lnTo>
                    <a:pt x="935457" y="1140391"/>
                  </a:lnTo>
                  <a:lnTo>
                    <a:pt x="924226" y="1191015"/>
                  </a:lnTo>
                  <a:lnTo>
                    <a:pt x="896081" y="1239676"/>
                  </a:lnTo>
                  <a:lnTo>
                    <a:pt x="865670" y="1264170"/>
                  </a:lnTo>
                  <a:lnTo>
                    <a:pt x="823783" y="1279070"/>
                  </a:lnTo>
                  <a:lnTo>
                    <a:pt x="771345" y="1281541"/>
                  </a:lnTo>
                  <a:close/>
                </a:path>
                <a:path w="1129665" h="1712595">
                  <a:moveTo>
                    <a:pt x="675044" y="1712404"/>
                  </a:moveTo>
                  <a:lnTo>
                    <a:pt x="612979" y="1699612"/>
                  </a:lnTo>
                  <a:lnTo>
                    <a:pt x="576163" y="1675121"/>
                  </a:lnTo>
                  <a:lnTo>
                    <a:pt x="552818" y="1635479"/>
                  </a:lnTo>
                  <a:lnTo>
                    <a:pt x="540463" y="1588698"/>
                  </a:lnTo>
                  <a:lnTo>
                    <a:pt x="536617" y="1542790"/>
                  </a:lnTo>
                  <a:lnTo>
                    <a:pt x="538798" y="1505765"/>
                  </a:lnTo>
                  <a:lnTo>
                    <a:pt x="580201" y="1453654"/>
                  </a:lnTo>
                  <a:lnTo>
                    <a:pt x="625452" y="1430613"/>
                  </a:lnTo>
                  <a:lnTo>
                    <a:pt x="670321" y="1417031"/>
                  </a:lnTo>
                  <a:lnTo>
                    <a:pt x="704639" y="1413533"/>
                  </a:lnTo>
                  <a:lnTo>
                    <a:pt x="759071" y="1427597"/>
                  </a:lnTo>
                  <a:lnTo>
                    <a:pt x="799417" y="1453654"/>
                  </a:lnTo>
                  <a:lnTo>
                    <a:pt x="825297" y="1481891"/>
                  </a:lnTo>
                  <a:lnTo>
                    <a:pt x="836328" y="1502496"/>
                  </a:lnTo>
                  <a:lnTo>
                    <a:pt x="839836" y="1528262"/>
                  </a:lnTo>
                  <a:lnTo>
                    <a:pt x="839156" y="1571254"/>
                  </a:lnTo>
                  <a:lnTo>
                    <a:pt x="827925" y="1621878"/>
                  </a:lnTo>
                  <a:lnTo>
                    <a:pt x="799780" y="1670539"/>
                  </a:lnTo>
                  <a:lnTo>
                    <a:pt x="769369" y="1695033"/>
                  </a:lnTo>
                  <a:lnTo>
                    <a:pt x="727482" y="1709933"/>
                  </a:lnTo>
                  <a:lnTo>
                    <a:pt x="675044" y="1712404"/>
                  </a:lnTo>
                  <a:close/>
                </a:path>
              </a:pathLst>
            </a:custGeom>
            <a:solidFill>
              <a:srgbClr val="EFDFC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6232092" y="8040651"/>
              <a:ext cx="1687830" cy="2241550"/>
            </a:xfrm>
            <a:custGeom>
              <a:avLst/>
              <a:gdLst/>
              <a:ahLst/>
              <a:cxnLst/>
              <a:rect l="l" t="t" r="r" b="b"/>
              <a:pathLst>
                <a:path w="1687830" h="2241550">
                  <a:moveTo>
                    <a:pt x="1106471" y="251100"/>
                  </a:moveTo>
                  <a:lnTo>
                    <a:pt x="1102773" y="246830"/>
                  </a:lnTo>
                  <a:lnTo>
                    <a:pt x="1101032" y="241470"/>
                  </a:lnTo>
                  <a:lnTo>
                    <a:pt x="1100597" y="238835"/>
                  </a:lnTo>
                  <a:lnTo>
                    <a:pt x="1105347" y="204065"/>
                  </a:lnTo>
                  <a:lnTo>
                    <a:pt x="1115971" y="126831"/>
                  </a:lnTo>
                  <a:lnTo>
                    <a:pt x="1127029" y="47743"/>
                  </a:lnTo>
                  <a:lnTo>
                    <a:pt x="1133085" y="7413"/>
                  </a:lnTo>
                  <a:lnTo>
                    <a:pt x="1137084" y="0"/>
                  </a:lnTo>
                  <a:lnTo>
                    <a:pt x="1142657" y="0"/>
                  </a:lnTo>
                  <a:lnTo>
                    <a:pt x="1148258" y="3652"/>
                  </a:lnTo>
                  <a:lnTo>
                    <a:pt x="1152229" y="7413"/>
                  </a:lnTo>
                  <a:lnTo>
                    <a:pt x="1151703" y="30399"/>
                  </a:lnTo>
                  <a:lnTo>
                    <a:pt x="1146717" y="79224"/>
                  </a:lnTo>
                  <a:lnTo>
                    <a:pt x="1139992" y="131537"/>
                  </a:lnTo>
                  <a:lnTo>
                    <a:pt x="1134245" y="164989"/>
                  </a:lnTo>
                  <a:lnTo>
                    <a:pt x="1130166" y="186667"/>
                  </a:lnTo>
                  <a:lnTo>
                    <a:pt x="1126848" y="212814"/>
                  </a:lnTo>
                  <a:lnTo>
                    <a:pt x="1124618" y="234819"/>
                  </a:lnTo>
                  <a:lnTo>
                    <a:pt x="1123802" y="244068"/>
                  </a:lnTo>
                  <a:lnTo>
                    <a:pt x="1112780" y="250464"/>
                  </a:lnTo>
                  <a:lnTo>
                    <a:pt x="1106471" y="251100"/>
                  </a:lnTo>
                  <a:close/>
                </a:path>
                <a:path w="1687830" h="2241550">
                  <a:moveTo>
                    <a:pt x="992694" y="669698"/>
                  </a:moveTo>
                  <a:lnTo>
                    <a:pt x="985923" y="669235"/>
                  </a:lnTo>
                  <a:lnTo>
                    <a:pt x="982904" y="664247"/>
                  </a:lnTo>
                  <a:lnTo>
                    <a:pt x="982170" y="658496"/>
                  </a:lnTo>
                  <a:lnTo>
                    <a:pt x="982251" y="655743"/>
                  </a:lnTo>
                  <a:lnTo>
                    <a:pt x="1020467" y="549335"/>
                  </a:lnTo>
                  <a:lnTo>
                    <a:pt x="1047597" y="474218"/>
                  </a:lnTo>
                  <a:lnTo>
                    <a:pt x="1061729" y="435950"/>
                  </a:lnTo>
                  <a:lnTo>
                    <a:pt x="1067249" y="429554"/>
                  </a:lnTo>
                  <a:lnTo>
                    <a:pt x="1072824" y="430572"/>
                  </a:lnTo>
                  <a:lnTo>
                    <a:pt x="1077637" y="435296"/>
                  </a:lnTo>
                  <a:lnTo>
                    <a:pt x="1080873" y="440021"/>
                  </a:lnTo>
                  <a:lnTo>
                    <a:pt x="1075688" y="462652"/>
                  </a:lnTo>
                  <a:lnTo>
                    <a:pt x="1060714" y="509433"/>
                  </a:lnTo>
                  <a:lnTo>
                    <a:pt x="1043346" y="559157"/>
                  </a:lnTo>
                  <a:lnTo>
                    <a:pt x="1030982" y="590619"/>
                  </a:lnTo>
                  <a:lnTo>
                    <a:pt x="1022742" y="610925"/>
                  </a:lnTo>
                  <a:lnTo>
                    <a:pt x="1014231" y="635755"/>
                  </a:lnTo>
                  <a:lnTo>
                    <a:pt x="1007569" y="656770"/>
                  </a:lnTo>
                  <a:lnTo>
                    <a:pt x="1004876" y="665628"/>
                  </a:lnTo>
                  <a:lnTo>
                    <a:pt x="992694" y="669698"/>
                  </a:lnTo>
                  <a:close/>
                </a:path>
                <a:path w="1687830" h="2241550">
                  <a:moveTo>
                    <a:pt x="912709" y="1117723"/>
                  </a:moveTo>
                  <a:lnTo>
                    <a:pt x="909010" y="1113426"/>
                  </a:lnTo>
                  <a:lnTo>
                    <a:pt x="907270" y="1107929"/>
                  </a:lnTo>
                  <a:lnTo>
                    <a:pt x="906835" y="1105213"/>
                  </a:lnTo>
                  <a:lnTo>
                    <a:pt x="922426" y="993209"/>
                  </a:lnTo>
                  <a:lnTo>
                    <a:pt x="933512" y="914121"/>
                  </a:lnTo>
                  <a:lnTo>
                    <a:pt x="939322" y="873791"/>
                  </a:lnTo>
                  <a:lnTo>
                    <a:pt x="943075" y="866377"/>
                  </a:lnTo>
                  <a:lnTo>
                    <a:pt x="948677" y="866377"/>
                  </a:lnTo>
                  <a:lnTo>
                    <a:pt x="954414" y="870030"/>
                  </a:lnTo>
                  <a:lnTo>
                    <a:pt x="958466" y="873791"/>
                  </a:lnTo>
                  <a:lnTo>
                    <a:pt x="957940" y="896777"/>
                  </a:lnTo>
                  <a:lnTo>
                    <a:pt x="952955" y="945601"/>
                  </a:lnTo>
                  <a:lnTo>
                    <a:pt x="946229" y="997915"/>
                  </a:lnTo>
                  <a:lnTo>
                    <a:pt x="940482" y="1031367"/>
                  </a:lnTo>
                  <a:lnTo>
                    <a:pt x="936403" y="1053045"/>
                  </a:lnTo>
                  <a:lnTo>
                    <a:pt x="933086" y="1079192"/>
                  </a:lnTo>
                  <a:lnTo>
                    <a:pt x="930856" y="1101197"/>
                  </a:lnTo>
                  <a:lnTo>
                    <a:pt x="930040" y="1110446"/>
                  </a:lnTo>
                  <a:lnTo>
                    <a:pt x="919018" y="1116842"/>
                  </a:lnTo>
                  <a:lnTo>
                    <a:pt x="912709" y="1117723"/>
                  </a:lnTo>
                  <a:close/>
                </a:path>
                <a:path w="1687830" h="2241550">
                  <a:moveTo>
                    <a:pt x="798931" y="1536657"/>
                  </a:moveTo>
                  <a:lnTo>
                    <a:pt x="792160" y="1536194"/>
                  </a:lnTo>
                  <a:lnTo>
                    <a:pt x="789142" y="1531206"/>
                  </a:lnTo>
                  <a:lnTo>
                    <a:pt x="788407" y="1525455"/>
                  </a:lnTo>
                  <a:lnTo>
                    <a:pt x="788489" y="1522702"/>
                  </a:lnTo>
                  <a:lnTo>
                    <a:pt x="826705" y="1416295"/>
                  </a:lnTo>
                  <a:lnTo>
                    <a:pt x="853835" y="1341177"/>
                  </a:lnTo>
                  <a:lnTo>
                    <a:pt x="867966" y="1302910"/>
                  </a:lnTo>
                  <a:lnTo>
                    <a:pt x="873487" y="1296514"/>
                  </a:lnTo>
                  <a:lnTo>
                    <a:pt x="879061" y="1297531"/>
                  </a:lnTo>
                  <a:lnTo>
                    <a:pt x="883875" y="1302256"/>
                  </a:lnTo>
                  <a:lnTo>
                    <a:pt x="887111" y="1306980"/>
                  </a:lnTo>
                  <a:lnTo>
                    <a:pt x="881926" y="1329612"/>
                  </a:lnTo>
                  <a:lnTo>
                    <a:pt x="866951" y="1376392"/>
                  </a:lnTo>
                  <a:lnTo>
                    <a:pt x="849584" y="1426116"/>
                  </a:lnTo>
                  <a:lnTo>
                    <a:pt x="837220" y="1457579"/>
                  </a:lnTo>
                  <a:lnTo>
                    <a:pt x="828980" y="1477884"/>
                  </a:lnTo>
                  <a:lnTo>
                    <a:pt x="820469" y="1502715"/>
                  </a:lnTo>
                  <a:lnTo>
                    <a:pt x="813806" y="1523729"/>
                  </a:lnTo>
                  <a:lnTo>
                    <a:pt x="811114" y="1532587"/>
                  </a:lnTo>
                  <a:lnTo>
                    <a:pt x="798931" y="1536657"/>
                  </a:lnTo>
                  <a:close/>
                </a:path>
                <a:path w="1687830" h="2241550">
                  <a:moveTo>
                    <a:pt x="1642173" y="371708"/>
                  </a:moveTo>
                  <a:lnTo>
                    <a:pt x="1638303" y="367411"/>
                  </a:lnTo>
                  <a:lnTo>
                    <a:pt x="1636499" y="361914"/>
                  </a:lnTo>
                  <a:lnTo>
                    <a:pt x="1636055" y="359197"/>
                  </a:lnTo>
                  <a:lnTo>
                    <a:pt x="1651646" y="247193"/>
                  </a:lnTo>
                  <a:lnTo>
                    <a:pt x="1662732" y="168106"/>
                  </a:lnTo>
                  <a:lnTo>
                    <a:pt x="1668542" y="127776"/>
                  </a:lnTo>
                  <a:lnTo>
                    <a:pt x="1672295" y="120362"/>
                  </a:lnTo>
                  <a:lnTo>
                    <a:pt x="1677896" y="120362"/>
                  </a:lnTo>
                  <a:lnTo>
                    <a:pt x="1683634" y="124014"/>
                  </a:lnTo>
                  <a:lnTo>
                    <a:pt x="1687686" y="127776"/>
                  </a:lnTo>
                  <a:lnTo>
                    <a:pt x="1687169" y="150762"/>
                  </a:lnTo>
                  <a:lnTo>
                    <a:pt x="1682247" y="199586"/>
                  </a:lnTo>
                  <a:lnTo>
                    <a:pt x="1675694" y="251900"/>
                  </a:lnTo>
                  <a:lnTo>
                    <a:pt x="1670282" y="285352"/>
                  </a:lnTo>
                  <a:lnTo>
                    <a:pt x="1666203" y="307029"/>
                  </a:lnTo>
                  <a:lnTo>
                    <a:pt x="1662886" y="333177"/>
                  </a:lnTo>
                  <a:lnTo>
                    <a:pt x="1660656" y="355182"/>
                  </a:lnTo>
                  <a:lnTo>
                    <a:pt x="1659840" y="364431"/>
                  </a:lnTo>
                  <a:lnTo>
                    <a:pt x="1648818" y="370827"/>
                  </a:lnTo>
                  <a:lnTo>
                    <a:pt x="1642173" y="371708"/>
                  </a:lnTo>
                  <a:close/>
                </a:path>
                <a:path w="1687830" h="2241550">
                  <a:moveTo>
                    <a:pt x="1528151" y="790061"/>
                  </a:moveTo>
                  <a:lnTo>
                    <a:pt x="1521715" y="789597"/>
                  </a:lnTo>
                  <a:lnTo>
                    <a:pt x="1518869" y="784609"/>
                  </a:lnTo>
                  <a:lnTo>
                    <a:pt x="1518198" y="778858"/>
                  </a:lnTo>
                  <a:lnTo>
                    <a:pt x="1518289" y="776105"/>
                  </a:lnTo>
                  <a:lnTo>
                    <a:pt x="1556505" y="669698"/>
                  </a:lnTo>
                  <a:lnTo>
                    <a:pt x="1583635" y="594580"/>
                  </a:lnTo>
                  <a:lnTo>
                    <a:pt x="1597766" y="556313"/>
                  </a:lnTo>
                  <a:lnTo>
                    <a:pt x="1603033" y="549999"/>
                  </a:lnTo>
                  <a:lnTo>
                    <a:pt x="1608571" y="551152"/>
                  </a:lnTo>
                  <a:lnTo>
                    <a:pt x="1613348" y="555904"/>
                  </a:lnTo>
                  <a:lnTo>
                    <a:pt x="1616330" y="560383"/>
                  </a:lnTo>
                  <a:lnTo>
                    <a:pt x="1611146" y="583015"/>
                  </a:lnTo>
                  <a:lnTo>
                    <a:pt x="1596171" y="629795"/>
                  </a:lnTo>
                  <a:lnTo>
                    <a:pt x="1578804" y="679519"/>
                  </a:lnTo>
                  <a:lnTo>
                    <a:pt x="1566440" y="710982"/>
                  </a:lnTo>
                  <a:lnTo>
                    <a:pt x="1558200" y="731288"/>
                  </a:lnTo>
                  <a:lnTo>
                    <a:pt x="1549688" y="756118"/>
                  </a:lnTo>
                  <a:lnTo>
                    <a:pt x="1543026" y="777132"/>
                  </a:lnTo>
                  <a:lnTo>
                    <a:pt x="1540334" y="785990"/>
                  </a:lnTo>
                  <a:lnTo>
                    <a:pt x="1528151" y="790061"/>
                  </a:lnTo>
                  <a:close/>
                </a:path>
                <a:path w="1687830" h="2241550">
                  <a:moveTo>
                    <a:pt x="1448501" y="1238086"/>
                  </a:moveTo>
                  <a:lnTo>
                    <a:pt x="1444830" y="1233789"/>
                  </a:lnTo>
                  <a:lnTo>
                    <a:pt x="1443226" y="1228292"/>
                  </a:lnTo>
                  <a:lnTo>
                    <a:pt x="1442872" y="1225575"/>
                  </a:lnTo>
                  <a:lnTo>
                    <a:pt x="1458463" y="1113571"/>
                  </a:lnTo>
                  <a:lnTo>
                    <a:pt x="1469549" y="1034483"/>
                  </a:lnTo>
                  <a:lnTo>
                    <a:pt x="1475360" y="994154"/>
                  </a:lnTo>
                  <a:lnTo>
                    <a:pt x="1479113" y="986740"/>
                  </a:lnTo>
                  <a:lnTo>
                    <a:pt x="1484714" y="986740"/>
                  </a:lnTo>
                  <a:lnTo>
                    <a:pt x="1490452" y="990392"/>
                  </a:lnTo>
                  <a:lnTo>
                    <a:pt x="1494504" y="994154"/>
                  </a:lnTo>
                  <a:lnTo>
                    <a:pt x="1493978" y="1017139"/>
                  </a:lnTo>
                  <a:lnTo>
                    <a:pt x="1488992" y="1065964"/>
                  </a:lnTo>
                  <a:lnTo>
                    <a:pt x="1482267" y="1118277"/>
                  </a:lnTo>
                  <a:lnTo>
                    <a:pt x="1476520" y="1151730"/>
                  </a:lnTo>
                  <a:lnTo>
                    <a:pt x="1472441" y="1173407"/>
                  </a:lnTo>
                  <a:lnTo>
                    <a:pt x="1469123" y="1199555"/>
                  </a:lnTo>
                  <a:lnTo>
                    <a:pt x="1466893" y="1221560"/>
                  </a:lnTo>
                  <a:lnTo>
                    <a:pt x="1466077" y="1230809"/>
                  </a:lnTo>
                  <a:lnTo>
                    <a:pt x="1455055" y="1237205"/>
                  </a:lnTo>
                  <a:lnTo>
                    <a:pt x="1448501" y="1238086"/>
                  </a:lnTo>
                  <a:close/>
                </a:path>
                <a:path w="1687830" h="2241550">
                  <a:moveTo>
                    <a:pt x="1334389" y="1657020"/>
                  </a:moveTo>
                  <a:lnTo>
                    <a:pt x="1327617" y="1656557"/>
                  </a:lnTo>
                  <a:lnTo>
                    <a:pt x="1324599" y="1651569"/>
                  </a:lnTo>
                  <a:lnTo>
                    <a:pt x="1323865" y="1645818"/>
                  </a:lnTo>
                  <a:lnTo>
                    <a:pt x="1323946" y="1643065"/>
                  </a:lnTo>
                  <a:lnTo>
                    <a:pt x="1362162" y="1536657"/>
                  </a:lnTo>
                  <a:lnTo>
                    <a:pt x="1389292" y="1461540"/>
                  </a:lnTo>
                  <a:lnTo>
                    <a:pt x="1403424" y="1423272"/>
                  </a:lnTo>
                  <a:lnTo>
                    <a:pt x="1408944" y="1416876"/>
                  </a:lnTo>
                  <a:lnTo>
                    <a:pt x="1414519" y="1417894"/>
                  </a:lnTo>
                  <a:lnTo>
                    <a:pt x="1419332" y="1422618"/>
                  </a:lnTo>
                  <a:lnTo>
                    <a:pt x="1422568" y="1427343"/>
                  </a:lnTo>
                  <a:lnTo>
                    <a:pt x="1417383" y="1449974"/>
                  </a:lnTo>
                  <a:lnTo>
                    <a:pt x="1402408" y="1496754"/>
                  </a:lnTo>
                  <a:lnTo>
                    <a:pt x="1385041" y="1546479"/>
                  </a:lnTo>
                  <a:lnTo>
                    <a:pt x="1372677" y="1577941"/>
                  </a:lnTo>
                  <a:lnTo>
                    <a:pt x="1364437" y="1598247"/>
                  </a:lnTo>
                  <a:lnTo>
                    <a:pt x="1355926" y="1623077"/>
                  </a:lnTo>
                  <a:lnTo>
                    <a:pt x="1349263" y="1644091"/>
                  </a:lnTo>
                  <a:lnTo>
                    <a:pt x="1346571" y="1652950"/>
                  </a:lnTo>
                  <a:lnTo>
                    <a:pt x="1334389" y="1657020"/>
                  </a:lnTo>
                  <a:close/>
                </a:path>
                <a:path w="1687830" h="2241550">
                  <a:moveTo>
                    <a:pt x="140351" y="2015746"/>
                  </a:moveTo>
                  <a:lnTo>
                    <a:pt x="98138" y="2014619"/>
                  </a:lnTo>
                  <a:lnTo>
                    <a:pt x="46700" y="1974046"/>
                  </a:lnTo>
                  <a:lnTo>
                    <a:pt x="23301" y="1935468"/>
                  </a:lnTo>
                  <a:lnTo>
                    <a:pt x="6478" y="1890832"/>
                  </a:lnTo>
                  <a:lnTo>
                    <a:pt x="0" y="1844743"/>
                  </a:lnTo>
                  <a:lnTo>
                    <a:pt x="7638" y="1801804"/>
                  </a:lnTo>
                  <a:lnTo>
                    <a:pt x="52425" y="1748555"/>
                  </a:lnTo>
                  <a:lnTo>
                    <a:pt x="120980" y="1706808"/>
                  </a:lnTo>
                  <a:lnTo>
                    <a:pt x="183770" y="1679561"/>
                  </a:lnTo>
                  <a:lnTo>
                    <a:pt x="271541" y="1656684"/>
                  </a:lnTo>
                  <a:lnTo>
                    <a:pt x="417208" y="1628892"/>
                  </a:lnTo>
                  <a:lnTo>
                    <a:pt x="595506" y="1603825"/>
                  </a:lnTo>
                  <a:lnTo>
                    <a:pt x="753681" y="1598874"/>
                  </a:lnTo>
                  <a:lnTo>
                    <a:pt x="808385" y="1610287"/>
                  </a:lnTo>
                  <a:lnTo>
                    <a:pt x="843782" y="1632181"/>
                  </a:lnTo>
                  <a:lnTo>
                    <a:pt x="863244" y="1661733"/>
                  </a:lnTo>
                  <a:lnTo>
                    <a:pt x="870142" y="1696123"/>
                  </a:lnTo>
                  <a:lnTo>
                    <a:pt x="867849" y="1732530"/>
                  </a:lnTo>
                  <a:lnTo>
                    <a:pt x="849176" y="1800112"/>
                  </a:lnTo>
                  <a:lnTo>
                    <a:pt x="793619" y="1866855"/>
                  </a:lnTo>
                  <a:lnTo>
                    <a:pt x="714088" y="1901961"/>
                  </a:lnTo>
                  <a:lnTo>
                    <a:pt x="638689" y="1926382"/>
                  </a:lnTo>
                  <a:lnTo>
                    <a:pt x="318822" y="1989998"/>
                  </a:lnTo>
                  <a:lnTo>
                    <a:pt x="225648" y="2005788"/>
                  </a:lnTo>
                  <a:lnTo>
                    <a:pt x="187405" y="2011421"/>
                  </a:lnTo>
                  <a:lnTo>
                    <a:pt x="140351" y="2015746"/>
                  </a:lnTo>
                  <a:close/>
                </a:path>
                <a:path w="1687830" h="2241550">
                  <a:moveTo>
                    <a:pt x="840120" y="2241389"/>
                  </a:moveTo>
                  <a:lnTo>
                    <a:pt x="785571" y="2231460"/>
                  </a:lnTo>
                  <a:lnTo>
                    <a:pt x="749847" y="2210581"/>
                  </a:lnTo>
                  <a:lnTo>
                    <a:pt x="729691" y="2181647"/>
                  </a:lnTo>
                  <a:lnTo>
                    <a:pt x="721847" y="2147556"/>
                  </a:lnTo>
                  <a:lnTo>
                    <a:pt x="723058" y="2111202"/>
                  </a:lnTo>
                  <a:lnTo>
                    <a:pt x="739621" y="2043291"/>
                  </a:lnTo>
                  <a:lnTo>
                    <a:pt x="792767" y="1974980"/>
                  </a:lnTo>
                  <a:lnTo>
                    <a:pt x="871012" y="1937503"/>
                  </a:lnTo>
                  <a:lnTo>
                    <a:pt x="945558" y="1910819"/>
                  </a:lnTo>
                  <a:lnTo>
                    <a:pt x="1262181" y="1838345"/>
                  </a:lnTo>
                  <a:lnTo>
                    <a:pt x="1339030" y="1823318"/>
                  </a:lnTo>
                  <a:lnTo>
                    <a:pt x="1354720" y="1820047"/>
                  </a:lnTo>
                  <a:lnTo>
                    <a:pt x="1392764" y="1813288"/>
                  </a:lnTo>
                  <a:lnTo>
                    <a:pt x="1439618" y="1807619"/>
                  </a:lnTo>
                  <a:lnTo>
                    <a:pt x="1481741" y="1807619"/>
                  </a:lnTo>
                  <a:lnTo>
                    <a:pt x="1534167" y="1846663"/>
                  </a:lnTo>
                  <a:lnTo>
                    <a:pt x="1558608" y="1884444"/>
                  </a:lnTo>
                  <a:lnTo>
                    <a:pt x="1576667" y="1928476"/>
                  </a:lnTo>
                  <a:lnTo>
                    <a:pt x="1584399" y="1974046"/>
                  </a:lnTo>
                  <a:lnTo>
                    <a:pt x="1584347" y="1974980"/>
                  </a:lnTo>
                  <a:lnTo>
                    <a:pt x="1578042" y="2017526"/>
                  </a:lnTo>
                  <a:lnTo>
                    <a:pt x="1534623" y="2071838"/>
                  </a:lnTo>
                  <a:lnTo>
                    <a:pt x="1467383" y="2115357"/>
                  </a:lnTo>
                  <a:lnTo>
                    <a:pt x="1405581" y="2144267"/>
                  </a:lnTo>
                  <a:lnTo>
                    <a:pt x="1318752" y="2169597"/>
                  </a:lnTo>
                  <a:lnTo>
                    <a:pt x="1174346" y="2201559"/>
                  </a:lnTo>
                  <a:lnTo>
                    <a:pt x="997416" y="2231777"/>
                  </a:lnTo>
                  <a:lnTo>
                    <a:pt x="840120" y="2241389"/>
                  </a:lnTo>
                  <a:close/>
                </a:path>
              </a:pathLst>
            </a:custGeom>
            <a:solidFill>
              <a:srgbClr val="F9A2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16651040" y="9637963"/>
              <a:ext cx="450850" cy="363855"/>
            </a:xfrm>
            <a:custGeom>
              <a:avLst/>
              <a:gdLst/>
              <a:ahLst/>
              <a:cxnLst/>
              <a:rect l="l" t="t" r="r" b="b"/>
              <a:pathLst>
                <a:path w="450850" h="363854">
                  <a:moveTo>
                    <a:pt x="58592" y="363230"/>
                  </a:moveTo>
                  <a:lnTo>
                    <a:pt x="31326" y="269033"/>
                  </a:lnTo>
                  <a:lnTo>
                    <a:pt x="16243" y="180070"/>
                  </a:lnTo>
                  <a:lnTo>
                    <a:pt x="0" y="31215"/>
                  </a:lnTo>
                  <a:lnTo>
                    <a:pt x="49593" y="23165"/>
                  </a:lnTo>
                  <a:lnTo>
                    <a:pt x="100597" y="15724"/>
                  </a:lnTo>
                  <a:lnTo>
                    <a:pt x="151793" y="9291"/>
                  </a:lnTo>
                  <a:lnTo>
                    <a:pt x="201965" y="4261"/>
                  </a:lnTo>
                  <a:lnTo>
                    <a:pt x="249894" y="1032"/>
                  </a:lnTo>
                  <a:lnTo>
                    <a:pt x="294362" y="0"/>
                  </a:lnTo>
                  <a:lnTo>
                    <a:pt x="334153" y="1561"/>
                  </a:lnTo>
                  <a:lnTo>
                    <a:pt x="388857" y="12974"/>
                  </a:lnTo>
                  <a:lnTo>
                    <a:pt x="424254" y="34868"/>
                  </a:lnTo>
                  <a:lnTo>
                    <a:pt x="443715" y="64420"/>
                  </a:lnTo>
                  <a:lnTo>
                    <a:pt x="450613" y="98810"/>
                  </a:lnTo>
                  <a:lnTo>
                    <a:pt x="448320" y="135218"/>
                  </a:lnTo>
                  <a:lnTo>
                    <a:pt x="429647" y="202799"/>
                  </a:lnTo>
                  <a:lnTo>
                    <a:pt x="374336" y="269633"/>
                  </a:lnTo>
                  <a:lnTo>
                    <a:pt x="294777" y="304938"/>
                  </a:lnTo>
                  <a:lnTo>
                    <a:pt x="219242" y="329560"/>
                  </a:lnTo>
                  <a:lnTo>
                    <a:pt x="58592" y="363230"/>
                  </a:lnTo>
                  <a:close/>
                </a:path>
              </a:pathLst>
            </a:custGeom>
            <a:solidFill>
              <a:srgbClr val="FD5C4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16054089" y="8985553"/>
              <a:ext cx="1351280" cy="1297940"/>
            </a:xfrm>
            <a:custGeom>
              <a:avLst/>
              <a:gdLst/>
              <a:ahLst/>
              <a:cxnLst/>
              <a:rect l="l" t="t" r="r" b="b"/>
              <a:pathLst>
                <a:path w="1351280" h="1297940">
                  <a:moveTo>
                    <a:pt x="129304" y="798965"/>
                  </a:moveTo>
                  <a:lnTo>
                    <a:pt x="94435" y="790669"/>
                  </a:lnTo>
                  <a:lnTo>
                    <a:pt x="94759" y="790669"/>
                  </a:lnTo>
                  <a:lnTo>
                    <a:pt x="66352" y="770482"/>
                  </a:lnTo>
                  <a:lnTo>
                    <a:pt x="43084" y="742412"/>
                  </a:lnTo>
                  <a:lnTo>
                    <a:pt x="24610" y="710928"/>
                  </a:lnTo>
                  <a:lnTo>
                    <a:pt x="10418" y="680384"/>
                  </a:lnTo>
                  <a:lnTo>
                    <a:pt x="0" y="655135"/>
                  </a:lnTo>
                  <a:lnTo>
                    <a:pt x="4831" y="593636"/>
                  </a:lnTo>
                  <a:lnTo>
                    <a:pt x="38650" y="513331"/>
                  </a:lnTo>
                  <a:lnTo>
                    <a:pt x="76930" y="443601"/>
                  </a:lnTo>
                  <a:lnTo>
                    <a:pt x="192529" y="278566"/>
                  </a:lnTo>
                  <a:lnTo>
                    <a:pt x="266214" y="177600"/>
                  </a:lnTo>
                  <a:lnTo>
                    <a:pt x="313848" y="114957"/>
                  </a:lnTo>
                  <a:lnTo>
                    <a:pt x="323438" y="102083"/>
                  </a:lnTo>
                  <a:lnTo>
                    <a:pt x="347496" y="71711"/>
                  </a:lnTo>
                  <a:lnTo>
                    <a:pt x="378949" y="36214"/>
                  </a:lnTo>
                  <a:lnTo>
                    <a:pt x="410730" y="7968"/>
                  </a:lnTo>
                  <a:lnTo>
                    <a:pt x="437936" y="0"/>
                  </a:lnTo>
                  <a:lnTo>
                    <a:pt x="476198" y="2368"/>
                  </a:lnTo>
                  <a:lnTo>
                    <a:pt x="519648" y="14364"/>
                  </a:lnTo>
                  <a:lnTo>
                    <a:pt x="562422" y="35275"/>
                  </a:lnTo>
                  <a:lnTo>
                    <a:pt x="598653" y="64391"/>
                  </a:lnTo>
                  <a:lnTo>
                    <a:pt x="622476" y="101002"/>
                  </a:lnTo>
                  <a:lnTo>
                    <a:pt x="625803" y="170759"/>
                  </a:lnTo>
                  <a:lnTo>
                    <a:pt x="604274" y="248257"/>
                  </a:lnTo>
                  <a:lnTo>
                    <a:pt x="577199" y="311146"/>
                  </a:lnTo>
                  <a:lnTo>
                    <a:pt x="528939" y="388026"/>
                  </a:lnTo>
                  <a:lnTo>
                    <a:pt x="441839" y="508316"/>
                  </a:lnTo>
                  <a:lnTo>
                    <a:pt x="329176" y="649102"/>
                  </a:lnTo>
                  <a:lnTo>
                    <a:pt x="217547" y="761542"/>
                  </a:lnTo>
                  <a:lnTo>
                    <a:pt x="170010" y="790669"/>
                  </a:lnTo>
                  <a:lnTo>
                    <a:pt x="129304" y="798965"/>
                  </a:lnTo>
                  <a:close/>
                </a:path>
                <a:path w="1351280" h="1297940">
                  <a:moveTo>
                    <a:pt x="1058427" y="1297533"/>
                  </a:moveTo>
                  <a:lnTo>
                    <a:pt x="1018703" y="1297068"/>
                  </a:lnTo>
                  <a:lnTo>
                    <a:pt x="964154" y="1287139"/>
                  </a:lnTo>
                  <a:lnTo>
                    <a:pt x="928429" y="1266260"/>
                  </a:lnTo>
                  <a:lnTo>
                    <a:pt x="900429" y="1203235"/>
                  </a:lnTo>
                  <a:lnTo>
                    <a:pt x="901641" y="1166881"/>
                  </a:lnTo>
                  <a:lnTo>
                    <a:pt x="918204" y="1098970"/>
                  </a:lnTo>
                  <a:lnTo>
                    <a:pt x="971350" y="1030659"/>
                  </a:lnTo>
                  <a:lnTo>
                    <a:pt x="1049594" y="993182"/>
                  </a:lnTo>
                  <a:lnTo>
                    <a:pt x="1124141" y="966498"/>
                  </a:lnTo>
                  <a:lnTo>
                    <a:pt x="1283241" y="927840"/>
                  </a:lnTo>
                  <a:lnTo>
                    <a:pt x="1312827" y="1020874"/>
                  </a:lnTo>
                  <a:lnTo>
                    <a:pt x="1330231" y="1108675"/>
                  </a:lnTo>
                  <a:lnTo>
                    <a:pt x="1351116" y="1257529"/>
                  </a:lnTo>
                  <a:lnTo>
                    <a:pt x="1301801" y="1267104"/>
                  </a:lnTo>
                  <a:lnTo>
                    <a:pt x="1251117" y="1276098"/>
                  </a:lnTo>
                  <a:lnTo>
                    <a:pt x="1200250" y="1284076"/>
                  </a:lnTo>
                  <a:lnTo>
                    <a:pt x="1150388" y="1290599"/>
                  </a:lnTo>
                  <a:lnTo>
                    <a:pt x="1102718" y="1295231"/>
                  </a:lnTo>
                  <a:lnTo>
                    <a:pt x="1058427" y="1297533"/>
                  </a:lnTo>
                  <a:close/>
                </a:path>
              </a:pathLst>
            </a:custGeom>
            <a:solidFill>
              <a:srgbClr val="EFDFC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16054089" y="9294137"/>
              <a:ext cx="441325" cy="490855"/>
            </a:xfrm>
            <a:custGeom>
              <a:avLst/>
              <a:gdLst/>
              <a:ahLst/>
              <a:cxnLst/>
              <a:rect l="l" t="t" r="r" b="b"/>
              <a:pathLst>
                <a:path w="441325" h="490854">
                  <a:moveTo>
                    <a:pt x="129386" y="490381"/>
                  </a:moveTo>
                  <a:lnTo>
                    <a:pt x="66569" y="461898"/>
                  </a:lnTo>
                  <a:lnTo>
                    <a:pt x="24854" y="402344"/>
                  </a:lnTo>
                  <a:lnTo>
                    <a:pt x="0" y="346551"/>
                  </a:lnTo>
                  <a:lnTo>
                    <a:pt x="4831" y="285052"/>
                  </a:lnTo>
                  <a:lnTo>
                    <a:pt x="38650" y="204747"/>
                  </a:lnTo>
                  <a:lnTo>
                    <a:pt x="76930" y="135017"/>
                  </a:lnTo>
                  <a:lnTo>
                    <a:pt x="95140" y="105244"/>
                  </a:lnTo>
                  <a:lnTo>
                    <a:pt x="170557" y="0"/>
                  </a:lnTo>
                  <a:lnTo>
                    <a:pt x="254675" y="50587"/>
                  </a:lnTo>
                  <a:lnTo>
                    <a:pt x="326611" y="104663"/>
                  </a:lnTo>
                  <a:lnTo>
                    <a:pt x="440896" y="201767"/>
                  </a:lnTo>
                  <a:lnTo>
                    <a:pt x="410166" y="241771"/>
                  </a:lnTo>
                  <a:lnTo>
                    <a:pt x="378046" y="282283"/>
                  </a:lnTo>
                  <a:lnTo>
                    <a:pt x="345135" y="322175"/>
                  </a:lnTo>
                  <a:lnTo>
                    <a:pt x="312030" y="360318"/>
                  </a:lnTo>
                  <a:lnTo>
                    <a:pt x="279332" y="395582"/>
                  </a:lnTo>
                  <a:lnTo>
                    <a:pt x="247638" y="426838"/>
                  </a:lnTo>
                  <a:lnTo>
                    <a:pt x="217547" y="452958"/>
                  </a:lnTo>
                  <a:lnTo>
                    <a:pt x="170033" y="482085"/>
                  </a:lnTo>
                  <a:lnTo>
                    <a:pt x="129386" y="490381"/>
                  </a:lnTo>
                  <a:close/>
                </a:path>
              </a:pathLst>
            </a:custGeom>
            <a:solidFill>
              <a:srgbClr val="33528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 descr=""/>
          <p:cNvSpPr txBox="1"/>
          <p:nvPr/>
        </p:nvSpPr>
        <p:spPr>
          <a:xfrm>
            <a:off x="428639" y="6940870"/>
            <a:ext cx="14920594" cy="229933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algn="just" marL="12700" marR="5080">
              <a:lnSpc>
                <a:spcPct val="103400"/>
              </a:lnSpc>
            </a:pP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TARGET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COLUMN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55" b="1">
                <a:solidFill>
                  <a:srgbClr val="2D789C"/>
                </a:solidFill>
                <a:latin typeface="Arial"/>
                <a:cs typeface="Arial"/>
              </a:rPr>
              <a:t>NAME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IS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55" b="1">
                <a:solidFill>
                  <a:srgbClr val="2D789C"/>
                </a:solidFill>
                <a:latin typeface="Arial"/>
                <a:cs typeface="Arial"/>
              </a:rPr>
              <a:t>OBTAINED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BY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USING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CHOICE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OF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-20" b="1">
                <a:solidFill>
                  <a:srgbClr val="2D789C"/>
                </a:solidFill>
                <a:latin typeface="Arial"/>
                <a:cs typeface="Arial"/>
              </a:rPr>
              <a:t>USER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AS</a:t>
            </a:r>
            <a:r>
              <a:rPr dirty="0" sz="2900" spc="2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900" spc="2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KEY</a:t>
            </a:r>
            <a:r>
              <a:rPr dirty="0" sz="2900" spc="2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FOR</a:t>
            </a:r>
            <a:r>
              <a:rPr dirty="0" sz="2900" spc="2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ACCESSING</a:t>
            </a:r>
            <a:r>
              <a:rPr dirty="0" sz="2900" spc="2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900" spc="2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VALUE</a:t>
            </a:r>
            <a:r>
              <a:rPr dirty="0" sz="2900" spc="2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IN</a:t>
            </a:r>
            <a:r>
              <a:rPr dirty="0" sz="2900" spc="2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900" spc="2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45" b="1">
                <a:solidFill>
                  <a:srgbClr val="2D789C"/>
                </a:solidFill>
                <a:latin typeface="Arial"/>
                <a:cs typeface="Arial"/>
              </a:rPr>
              <a:t>DICTIONARY,</a:t>
            </a:r>
            <a:r>
              <a:rPr dirty="0" sz="2900" spc="29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T_COLUMNS.</a:t>
            </a:r>
            <a:r>
              <a:rPr dirty="0" sz="2900" spc="285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-25" b="1">
                <a:solidFill>
                  <a:srgbClr val="2D789C"/>
                </a:solidFill>
                <a:latin typeface="Arial"/>
                <a:cs typeface="Arial"/>
              </a:rPr>
              <a:t>IF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GIVEN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TARGET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COLUMN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IS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90" b="1">
                <a:solidFill>
                  <a:srgbClr val="2D789C"/>
                </a:solidFill>
                <a:latin typeface="Arial"/>
                <a:cs typeface="Arial"/>
              </a:rPr>
              <a:t>NOT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100" b="1">
                <a:solidFill>
                  <a:srgbClr val="2D789C"/>
                </a:solidFill>
                <a:latin typeface="Arial"/>
                <a:cs typeface="Arial"/>
              </a:rPr>
              <a:t>IN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-20" b="1">
                <a:solidFill>
                  <a:srgbClr val="2D789C"/>
                </a:solidFill>
                <a:latin typeface="Arial"/>
                <a:cs typeface="Arial"/>
              </a:rPr>
              <a:t>SELECTED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45" b="1">
                <a:solidFill>
                  <a:srgbClr val="2D789C"/>
                </a:solidFill>
                <a:latin typeface="Arial"/>
                <a:cs typeface="Arial"/>
              </a:rPr>
              <a:t>DATASET,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190" b="1">
                <a:solidFill>
                  <a:srgbClr val="2D789C"/>
                </a:solidFill>
                <a:latin typeface="Arial"/>
                <a:cs typeface="Arial"/>
              </a:rPr>
              <a:t>WE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 </a:t>
            </a:r>
            <a:r>
              <a:rPr dirty="0" sz="2900" spc="-10" b="1">
                <a:solidFill>
                  <a:srgbClr val="2D789C"/>
                </a:solidFill>
                <a:latin typeface="Arial"/>
                <a:cs typeface="Arial"/>
              </a:rPr>
              <a:t>DISPLAY </a:t>
            </a:r>
            <a:r>
              <a:rPr dirty="0" sz="2900" spc="180" b="1">
                <a:solidFill>
                  <a:srgbClr val="2D789C"/>
                </a:solidFill>
                <a:latin typeface="Arial"/>
                <a:cs typeface="Arial"/>
              </a:rPr>
              <a:t>WHICH</a:t>
            </a:r>
            <a:r>
              <a:rPr dirty="0" sz="2900" spc="515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COLUMNS</a:t>
            </a:r>
            <a:r>
              <a:rPr dirty="0" sz="2900" spc="515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ARE</a:t>
            </a:r>
            <a:r>
              <a:rPr dirty="0" sz="2900" spc="520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AVAILABLE</a:t>
            </a:r>
            <a:r>
              <a:rPr dirty="0" sz="2900" spc="515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900" spc="135" b="1">
                <a:solidFill>
                  <a:srgbClr val="2D789C"/>
                </a:solidFill>
                <a:latin typeface="Arial"/>
                <a:cs typeface="Arial"/>
              </a:rPr>
              <a:t>AND</a:t>
            </a:r>
            <a:r>
              <a:rPr dirty="0" sz="2900" spc="520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900" spc="50" b="1">
                <a:solidFill>
                  <a:srgbClr val="2D789C"/>
                </a:solidFill>
                <a:latin typeface="Arial"/>
                <a:cs typeface="Arial"/>
              </a:rPr>
              <a:t>THEN</a:t>
            </a:r>
            <a:r>
              <a:rPr dirty="0" sz="2900" spc="515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THE</a:t>
            </a:r>
            <a:r>
              <a:rPr dirty="0" sz="2900" spc="515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900" b="1">
                <a:solidFill>
                  <a:srgbClr val="2D789C"/>
                </a:solidFill>
                <a:latin typeface="Arial"/>
                <a:cs typeface="Arial"/>
              </a:rPr>
              <a:t>PROGRAM</a:t>
            </a:r>
            <a:r>
              <a:rPr dirty="0" sz="2900" spc="520" b="1">
                <a:solidFill>
                  <a:srgbClr val="2D789C"/>
                </a:solidFill>
                <a:latin typeface="Arial"/>
                <a:cs typeface="Arial"/>
              </a:rPr>
              <a:t>  </a:t>
            </a:r>
            <a:r>
              <a:rPr dirty="0" sz="2900" spc="-10" b="1">
                <a:solidFill>
                  <a:srgbClr val="2D789C"/>
                </a:solidFill>
                <a:latin typeface="Arial"/>
                <a:cs typeface="Arial"/>
              </a:rPr>
              <a:t>CEASES OPERATION.</a:t>
            </a:r>
            <a:endParaRPr sz="2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5127625" cy="3874135"/>
            <a:chOff x="0" y="0"/>
            <a:chExt cx="5127625" cy="3874135"/>
          </a:xfrm>
        </p:grpSpPr>
        <p:sp>
          <p:nvSpPr>
            <p:cNvPr id="3" name="object 3" descr=""/>
            <p:cNvSpPr/>
            <p:nvPr/>
          </p:nvSpPr>
          <p:spPr>
            <a:xfrm>
              <a:off x="0" y="0"/>
              <a:ext cx="5127625" cy="3874135"/>
            </a:xfrm>
            <a:custGeom>
              <a:avLst/>
              <a:gdLst/>
              <a:ahLst/>
              <a:cxnLst/>
              <a:rect l="l" t="t" r="r" b="b"/>
              <a:pathLst>
                <a:path w="5127625" h="3874135">
                  <a:moveTo>
                    <a:pt x="471996" y="3030346"/>
                  </a:moveTo>
                  <a:lnTo>
                    <a:pt x="450426" y="3082976"/>
                  </a:lnTo>
                  <a:lnTo>
                    <a:pt x="428895" y="3134607"/>
                  </a:lnTo>
                  <a:lnTo>
                    <a:pt x="431770" y="3127591"/>
                  </a:lnTo>
                  <a:lnTo>
                    <a:pt x="394675" y="3213429"/>
                  </a:lnTo>
                  <a:lnTo>
                    <a:pt x="374357" y="3258658"/>
                  </a:lnTo>
                  <a:lnTo>
                    <a:pt x="353564" y="3303607"/>
                  </a:lnTo>
                  <a:lnTo>
                    <a:pt x="332254" y="3348244"/>
                  </a:lnTo>
                  <a:lnTo>
                    <a:pt x="310387" y="3392536"/>
                  </a:lnTo>
                  <a:lnTo>
                    <a:pt x="287924" y="3436452"/>
                  </a:lnTo>
                  <a:lnTo>
                    <a:pt x="264823" y="3479961"/>
                  </a:lnTo>
                  <a:lnTo>
                    <a:pt x="241044" y="3523029"/>
                  </a:lnTo>
                  <a:lnTo>
                    <a:pt x="216546" y="3565626"/>
                  </a:lnTo>
                  <a:lnTo>
                    <a:pt x="191290" y="3607720"/>
                  </a:lnTo>
                  <a:lnTo>
                    <a:pt x="165236" y="3649278"/>
                  </a:lnTo>
                  <a:lnTo>
                    <a:pt x="138341" y="3690269"/>
                  </a:lnTo>
                  <a:lnTo>
                    <a:pt x="110567" y="3730661"/>
                  </a:lnTo>
                  <a:lnTo>
                    <a:pt x="81872" y="3770421"/>
                  </a:lnTo>
                  <a:lnTo>
                    <a:pt x="52217" y="3809519"/>
                  </a:lnTo>
                  <a:lnTo>
                    <a:pt x="21561" y="3847922"/>
                  </a:lnTo>
                  <a:lnTo>
                    <a:pt x="0" y="3873550"/>
                  </a:lnTo>
                  <a:lnTo>
                    <a:pt x="0" y="0"/>
                  </a:lnTo>
                  <a:lnTo>
                    <a:pt x="1703902" y="0"/>
                  </a:lnTo>
                  <a:lnTo>
                    <a:pt x="689147" y="2475972"/>
                  </a:lnTo>
                  <a:lnTo>
                    <a:pt x="672088" y="2517988"/>
                  </a:lnTo>
                  <a:lnTo>
                    <a:pt x="655067" y="2560587"/>
                  </a:lnTo>
                  <a:lnTo>
                    <a:pt x="509493" y="2936311"/>
                  </a:lnTo>
                  <a:lnTo>
                    <a:pt x="509719" y="2935759"/>
                  </a:lnTo>
                  <a:lnTo>
                    <a:pt x="471996" y="3030346"/>
                  </a:lnTo>
                  <a:close/>
                </a:path>
                <a:path w="5127625" h="3874135">
                  <a:moveTo>
                    <a:pt x="5127544" y="0"/>
                  </a:moveTo>
                  <a:lnTo>
                    <a:pt x="5072495" y="66536"/>
                  </a:lnTo>
                  <a:lnTo>
                    <a:pt x="5040549" y="103012"/>
                  </a:lnTo>
                  <a:lnTo>
                    <a:pt x="5007903" y="138823"/>
                  </a:lnTo>
                  <a:lnTo>
                    <a:pt x="4974558" y="173947"/>
                  </a:lnTo>
                  <a:lnTo>
                    <a:pt x="4940514" y="208367"/>
                  </a:lnTo>
                  <a:lnTo>
                    <a:pt x="4905770" y="242060"/>
                  </a:lnTo>
                  <a:lnTo>
                    <a:pt x="4870327" y="275009"/>
                  </a:lnTo>
                  <a:lnTo>
                    <a:pt x="4834183" y="307192"/>
                  </a:lnTo>
                  <a:lnTo>
                    <a:pt x="4797340" y="338590"/>
                  </a:lnTo>
                  <a:lnTo>
                    <a:pt x="4759798" y="369183"/>
                  </a:lnTo>
                  <a:lnTo>
                    <a:pt x="4721555" y="398951"/>
                  </a:lnTo>
                  <a:lnTo>
                    <a:pt x="4682612" y="427874"/>
                  </a:lnTo>
                  <a:lnTo>
                    <a:pt x="4642970" y="455933"/>
                  </a:lnTo>
                  <a:lnTo>
                    <a:pt x="4602627" y="483107"/>
                  </a:lnTo>
                  <a:lnTo>
                    <a:pt x="4561584" y="509377"/>
                  </a:lnTo>
                  <a:lnTo>
                    <a:pt x="4519841" y="534722"/>
                  </a:lnTo>
                  <a:lnTo>
                    <a:pt x="4477398" y="559123"/>
                  </a:lnTo>
                  <a:lnTo>
                    <a:pt x="4434254" y="582560"/>
                  </a:lnTo>
                  <a:lnTo>
                    <a:pt x="4390411" y="605013"/>
                  </a:lnTo>
                  <a:lnTo>
                    <a:pt x="4345866" y="626463"/>
                  </a:lnTo>
                  <a:lnTo>
                    <a:pt x="4302911" y="645912"/>
                  </a:lnTo>
                  <a:lnTo>
                    <a:pt x="4259537" y="664403"/>
                  </a:lnTo>
                  <a:lnTo>
                    <a:pt x="4215763" y="681972"/>
                  </a:lnTo>
                  <a:lnTo>
                    <a:pt x="4171603" y="698653"/>
                  </a:lnTo>
                  <a:lnTo>
                    <a:pt x="4127074" y="714481"/>
                  </a:lnTo>
                  <a:lnTo>
                    <a:pt x="4082193" y="729490"/>
                  </a:lnTo>
                  <a:lnTo>
                    <a:pt x="4036975" y="743716"/>
                  </a:lnTo>
                  <a:lnTo>
                    <a:pt x="3991436" y="757193"/>
                  </a:lnTo>
                  <a:lnTo>
                    <a:pt x="3945594" y="769955"/>
                  </a:lnTo>
                  <a:lnTo>
                    <a:pt x="3899464" y="782038"/>
                  </a:lnTo>
                  <a:lnTo>
                    <a:pt x="3853062" y="793477"/>
                  </a:lnTo>
                  <a:lnTo>
                    <a:pt x="3806405" y="804306"/>
                  </a:lnTo>
                  <a:lnTo>
                    <a:pt x="3759508" y="814560"/>
                  </a:lnTo>
                  <a:lnTo>
                    <a:pt x="3712388" y="824274"/>
                  </a:lnTo>
                  <a:lnTo>
                    <a:pt x="3665062" y="833483"/>
                  </a:lnTo>
                  <a:lnTo>
                    <a:pt x="3617545" y="842220"/>
                  </a:lnTo>
                  <a:lnTo>
                    <a:pt x="3569854" y="850522"/>
                  </a:lnTo>
                  <a:lnTo>
                    <a:pt x="3522004" y="858423"/>
                  </a:lnTo>
                  <a:lnTo>
                    <a:pt x="3474012" y="865958"/>
                  </a:lnTo>
                  <a:lnTo>
                    <a:pt x="3425895" y="873161"/>
                  </a:lnTo>
                  <a:lnTo>
                    <a:pt x="3377668" y="880067"/>
                  </a:lnTo>
                  <a:lnTo>
                    <a:pt x="3329348" y="886711"/>
                  </a:lnTo>
                  <a:lnTo>
                    <a:pt x="3280951" y="893129"/>
                  </a:lnTo>
                  <a:lnTo>
                    <a:pt x="3232492" y="899353"/>
                  </a:lnTo>
                  <a:lnTo>
                    <a:pt x="3183989" y="905420"/>
                  </a:lnTo>
                  <a:lnTo>
                    <a:pt x="2844578" y="946398"/>
                  </a:lnTo>
                  <a:lnTo>
                    <a:pt x="2796301" y="952457"/>
                  </a:lnTo>
                  <a:lnTo>
                    <a:pt x="2748125" y="958670"/>
                  </a:lnTo>
                  <a:lnTo>
                    <a:pt x="2700067" y="965074"/>
                  </a:lnTo>
                  <a:lnTo>
                    <a:pt x="2652142" y="971703"/>
                  </a:lnTo>
                  <a:lnTo>
                    <a:pt x="2604367" y="978591"/>
                  </a:lnTo>
                  <a:lnTo>
                    <a:pt x="2556758" y="985774"/>
                  </a:lnTo>
                  <a:lnTo>
                    <a:pt x="2509331" y="993286"/>
                  </a:lnTo>
                  <a:lnTo>
                    <a:pt x="2462103" y="1001162"/>
                  </a:lnTo>
                  <a:lnTo>
                    <a:pt x="2415089" y="1009438"/>
                  </a:lnTo>
                  <a:lnTo>
                    <a:pt x="2368306" y="1018146"/>
                  </a:lnTo>
                  <a:lnTo>
                    <a:pt x="2321770" y="1027324"/>
                  </a:lnTo>
                  <a:lnTo>
                    <a:pt x="2275498" y="1037004"/>
                  </a:lnTo>
                  <a:lnTo>
                    <a:pt x="2229505" y="1047222"/>
                  </a:lnTo>
                  <a:lnTo>
                    <a:pt x="2183808" y="1058013"/>
                  </a:lnTo>
                  <a:lnTo>
                    <a:pt x="2138423" y="1069412"/>
                  </a:lnTo>
                  <a:lnTo>
                    <a:pt x="2093365" y="1081453"/>
                  </a:lnTo>
                  <a:lnTo>
                    <a:pt x="2048653" y="1094171"/>
                  </a:lnTo>
                  <a:lnTo>
                    <a:pt x="2004300" y="1107601"/>
                  </a:lnTo>
                  <a:lnTo>
                    <a:pt x="1960325" y="1121777"/>
                  </a:lnTo>
                  <a:lnTo>
                    <a:pt x="1916742" y="1136735"/>
                  </a:lnTo>
                  <a:lnTo>
                    <a:pt x="1873569" y="1152509"/>
                  </a:lnTo>
                  <a:lnTo>
                    <a:pt x="1830821" y="1169134"/>
                  </a:lnTo>
                  <a:lnTo>
                    <a:pt x="1788515" y="1186645"/>
                  </a:lnTo>
                  <a:lnTo>
                    <a:pt x="1746667" y="1205077"/>
                  </a:lnTo>
                  <a:lnTo>
                    <a:pt x="1705292" y="1224463"/>
                  </a:lnTo>
                  <a:lnTo>
                    <a:pt x="1664408" y="1244840"/>
                  </a:lnTo>
                  <a:lnTo>
                    <a:pt x="1624030" y="1266242"/>
                  </a:lnTo>
                  <a:lnTo>
                    <a:pt x="1584175" y="1288703"/>
                  </a:lnTo>
                  <a:lnTo>
                    <a:pt x="1544859" y="1312259"/>
                  </a:lnTo>
                  <a:lnTo>
                    <a:pt x="1506098" y="1336944"/>
                  </a:lnTo>
                  <a:lnTo>
                    <a:pt x="1467908" y="1362793"/>
                  </a:lnTo>
                  <a:lnTo>
                    <a:pt x="1430306" y="1389841"/>
                  </a:lnTo>
                  <a:lnTo>
                    <a:pt x="1393307" y="1418122"/>
                  </a:lnTo>
                  <a:lnTo>
                    <a:pt x="1354743" y="1449529"/>
                  </a:lnTo>
                  <a:lnTo>
                    <a:pt x="1317371" y="1481993"/>
                  </a:lnTo>
                  <a:lnTo>
                    <a:pt x="1281157" y="1515475"/>
                  </a:lnTo>
                  <a:lnTo>
                    <a:pt x="1246067" y="1549936"/>
                  </a:lnTo>
                  <a:lnTo>
                    <a:pt x="1212067" y="1585336"/>
                  </a:lnTo>
                  <a:lnTo>
                    <a:pt x="1179122" y="1621637"/>
                  </a:lnTo>
                  <a:lnTo>
                    <a:pt x="1147197" y="1658798"/>
                  </a:lnTo>
                  <a:lnTo>
                    <a:pt x="1116260" y="1696780"/>
                  </a:lnTo>
                  <a:lnTo>
                    <a:pt x="1086276" y="1735544"/>
                  </a:lnTo>
                  <a:lnTo>
                    <a:pt x="1057210" y="1775050"/>
                  </a:lnTo>
                  <a:lnTo>
                    <a:pt x="1029028" y="1815260"/>
                  </a:lnTo>
                  <a:lnTo>
                    <a:pt x="1001697" y="1856133"/>
                  </a:lnTo>
                  <a:lnTo>
                    <a:pt x="975181" y="1897630"/>
                  </a:lnTo>
                  <a:lnTo>
                    <a:pt x="949447" y="1939712"/>
                  </a:lnTo>
                  <a:lnTo>
                    <a:pt x="924460" y="1982339"/>
                  </a:lnTo>
                  <a:lnTo>
                    <a:pt x="900187" y="2025473"/>
                  </a:lnTo>
                  <a:lnTo>
                    <a:pt x="876592" y="2069073"/>
                  </a:lnTo>
                  <a:lnTo>
                    <a:pt x="853642" y="2113100"/>
                  </a:lnTo>
                  <a:lnTo>
                    <a:pt x="831303" y="2157516"/>
                  </a:lnTo>
                  <a:lnTo>
                    <a:pt x="809302" y="2202768"/>
                  </a:lnTo>
                  <a:lnTo>
                    <a:pt x="788319" y="2247352"/>
                  </a:lnTo>
                  <a:lnTo>
                    <a:pt x="767606" y="2292694"/>
                  </a:lnTo>
                  <a:lnTo>
                    <a:pt x="724942" y="2390096"/>
                  </a:lnTo>
                  <a:lnTo>
                    <a:pt x="689147" y="2475972"/>
                  </a:lnTo>
                  <a:lnTo>
                    <a:pt x="1703902" y="0"/>
                  </a:lnTo>
                  <a:lnTo>
                    <a:pt x="5127544" y="0"/>
                  </a:lnTo>
                  <a:close/>
                </a:path>
              </a:pathLst>
            </a:custGeom>
            <a:solidFill>
              <a:srgbClr val="FBECE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0" y="0"/>
              <a:ext cx="3879215" cy="2282190"/>
            </a:xfrm>
            <a:custGeom>
              <a:avLst/>
              <a:gdLst/>
              <a:ahLst/>
              <a:cxnLst/>
              <a:rect l="l" t="t" r="r" b="b"/>
              <a:pathLst>
                <a:path w="3879215" h="2282190">
                  <a:moveTo>
                    <a:pt x="3879035" y="0"/>
                  </a:moveTo>
                  <a:lnTo>
                    <a:pt x="3843663" y="31781"/>
                  </a:lnTo>
                  <a:lnTo>
                    <a:pt x="3806894" y="62206"/>
                  </a:lnTo>
                  <a:lnTo>
                    <a:pt x="3768817" y="91257"/>
                  </a:lnTo>
                  <a:lnTo>
                    <a:pt x="3729521" y="118962"/>
                  </a:lnTo>
                  <a:lnTo>
                    <a:pt x="3689095" y="145350"/>
                  </a:lnTo>
                  <a:lnTo>
                    <a:pt x="3647630" y="170451"/>
                  </a:lnTo>
                  <a:lnTo>
                    <a:pt x="3605215" y="194293"/>
                  </a:lnTo>
                  <a:lnTo>
                    <a:pt x="3561939" y="216907"/>
                  </a:lnTo>
                  <a:lnTo>
                    <a:pt x="3517891" y="238320"/>
                  </a:lnTo>
                  <a:lnTo>
                    <a:pt x="3473163" y="258563"/>
                  </a:lnTo>
                  <a:lnTo>
                    <a:pt x="3427842" y="277664"/>
                  </a:lnTo>
                  <a:lnTo>
                    <a:pt x="3382018" y="295653"/>
                  </a:lnTo>
                  <a:lnTo>
                    <a:pt x="3335782" y="312558"/>
                  </a:lnTo>
                  <a:lnTo>
                    <a:pt x="3289222" y="328409"/>
                  </a:lnTo>
                  <a:lnTo>
                    <a:pt x="3242428" y="343235"/>
                  </a:lnTo>
                  <a:lnTo>
                    <a:pt x="3195490" y="357065"/>
                  </a:lnTo>
                  <a:lnTo>
                    <a:pt x="3148497" y="369929"/>
                  </a:lnTo>
                  <a:lnTo>
                    <a:pt x="3101538" y="381855"/>
                  </a:lnTo>
                  <a:lnTo>
                    <a:pt x="3054704" y="392873"/>
                  </a:lnTo>
                  <a:lnTo>
                    <a:pt x="3008084" y="403011"/>
                  </a:lnTo>
                  <a:lnTo>
                    <a:pt x="2961767" y="412299"/>
                  </a:lnTo>
                  <a:lnTo>
                    <a:pt x="2915843" y="420767"/>
                  </a:lnTo>
                  <a:lnTo>
                    <a:pt x="2870401" y="428442"/>
                  </a:lnTo>
                  <a:lnTo>
                    <a:pt x="2821203" y="436047"/>
                  </a:lnTo>
                  <a:lnTo>
                    <a:pt x="2771865" y="443240"/>
                  </a:lnTo>
                  <a:lnTo>
                    <a:pt x="2722407" y="450089"/>
                  </a:lnTo>
                  <a:lnTo>
                    <a:pt x="2672854" y="456665"/>
                  </a:lnTo>
                  <a:lnTo>
                    <a:pt x="2623226" y="463037"/>
                  </a:lnTo>
                  <a:lnTo>
                    <a:pt x="2573548" y="469275"/>
                  </a:lnTo>
                  <a:lnTo>
                    <a:pt x="2474127" y="481625"/>
                  </a:lnTo>
                  <a:lnTo>
                    <a:pt x="2424430" y="487877"/>
                  </a:lnTo>
                  <a:lnTo>
                    <a:pt x="2374771" y="494272"/>
                  </a:lnTo>
                  <a:lnTo>
                    <a:pt x="2325174" y="500881"/>
                  </a:lnTo>
                  <a:lnTo>
                    <a:pt x="2275661" y="507772"/>
                  </a:lnTo>
                  <a:lnTo>
                    <a:pt x="2226254" y="515015"/>
                  </a:lnTo>
                  <a:lnTo>
                    <a:pt x="2176976" y="522681"/>
                  </a:lnTo>
                  <a:lnTo>
                    <a:pt x="2127849" y="530837"/>
                  </a:lnTo>
                  <a:lnTo>
                    <a:pt x="2078896" y="539554"/>
                  </a:lnTo>
                  <a:lnTo>
                    <a:pt x="2030140" y="548901"/>
                  </a:lnTo>
                  <a:lnTo>
                    <a:pt x="1981602" y="558948"/>
                  </a:lnTo>
                  <a:lnTo>
                    <a:pt x="1933306" y="569764"/>
                  </a:lnTo>
                  <a:lnTo>
                    <a:pt x="1885273" y="581419"/>
                  </a:lnTo>
                  <a:lnTo>
                    <a:pt x="1837527" y="593983"/>
                  </a:lnTo>
                  <a:lnTo>
                    <a:pt x="1790090" y="607524"/>
                  </a:lnTo>
                  <a:lnTo>
                    <a:pt x="1742985" y="622112"/>
                  </a:lnTo>
                  <a:lnTo>
                    <a:pt x="1696233" y="637817"/>
                  </a:lnTo>
                  <a:lnTo>
                    <a:pt x="1649858" y="654709"/>
                  </a:lnTo>
                  <a:lnTo>
                    <a:pt x="1603882" y="672856"/>
                  </a:lnTo>
                  <a:lnTo>
                    <a:pt x="1558327" y="692329"/>
                  </a:lnTo>
                  <a:lnTo>
                    <a:pt x="1513216" y="713197"/>
                  </a:lnTo>
                  <a:lnTo>
                    <a:pt x="1469223" y="735229"/>
                  </a:lnTo>
                  <a:lnTo>
                    <a:pt x="1426048" y="758477"/>
                  </a:lnTo>
                  <a:lnTo>
                    <a:pt x="1383666" y="782896"/>
                  </a:lnTo>
                  <a:lnTo>
                    <a:pt x="1342053" y="808442"/>
                  </a:lnTo>
                  <a:lnTo>
                    <a:pt x="1301186" y="835071"/>
                  </a:lnTo>
                  <a:lnTo>
                    <a:pt x="1261042" y="862738"/>
                  </a:lnTo>
                  <a:lnTo>
                    <a:pt x="1221596" y="891400"/>
                  </a:lnTo>
                  <a:lnTo>
                    <a:pt x="1182825" y="921012"/>
                  </a:lnTo>
                  <a:lnTo>
                    <a:pt x="1144706" y="951530"/>
                  </a:lnTo>
                  <a:lnTo>
                    <a:pt x="1107214" y="982909"/>
                  </a:lnTo>
                  <a:lnTo>
                    <a:pt x="1070327" y="1015106"/>
                  </a:lnTo>
                  <a:lnTo>
                    <a:pt x="1034020" y="1048076"/>
                  </a:lnTo>
                  <a:lnTo>
                    <a:pt x="998270" y="1081775"/>
                  </a:lnTo>
                  <a:lnTo>
                    <a:pt x="963053" y="1116159"/>
                  </a:lnTo>
                  <a:lnTo>
                    <a:pt x="928346" y="1151183"/>
                  </a:lnTo>
                  <a:lnTo>
                    <a:pt x="894124" y="1186804"/>
                  </a:lnTo>
                  <a:lnTo>
                    <a:pt x="860366" y="1222977"/>
                  </a:lnTo>
                  <a:lnTo>
                    <a:pt x="827045" y="1259657"/>
                  </a:lnTo>
                  <a:lnTo>
                    <a:pt x="794140" y="1296801"/>
                  </a:lnTo>
                  <a:lnTo>
                    <a:pt x="761626" y="1334365"/>
                  </a:lnTo>
                  <a:lnTo>
                    <a:pt x="729480" y="1372304"/>
                  </a:lnTo>
                  <a:lnTo>
                    <a:pt x="697678" y="1410573"/>
                  </a:lnTo>
                  <a:lnTo>
                    <a:pt x="666197" y="1449130"/>
                  </a:lnTo>
                  <a:lnTo>
                    <a:pt x="635012" y="1487928"/>
                  </a:lnTo>
                  <a:lnTo>
                    <a:pt x="604100" y="1526926"/>
                  </a:lnTo>
                  <a:lnTo>
                    <a:pt x="543003" y="1605338"/>
                  </a:lnTo>
                  <a:lnTo>
                    <a:pt x="302250" y="1920205"/>
                  </a:lnTo>
                  <a:lnTo>
                    <a:pt x="240808" y="1998461"/>
                  </a:lnTo>
                  <a:lnTo>
                    <a:pt x="209722" y="2037312"/>
                  </a:lnTo>
                  <a:lnTo>
                    <a:pt x="178358" y="2075922"/>
                  </a:lnTo>
                  <a:lnTo>
                    <a:pt x="146690" y="2114248"/>
                  </a:lnTo>
                  <a:lnTo>
                    <a:pt x="114692" y="2152246"/>
                  </a:lnTo>
                  <a:lnTo>
                    <a:pt x="82337" y="2189875"/>
                  </a:lnTo>
                  <a:lnTo>
                    <a:pt x="49601" y="2227090"/>
                  </a:lnTo>
                  <a:lnTo>
                    <a:pt x="16455" y="2263850"/>
                  </a:lnTo>
                  <a:lnTo>
                    <a:pt x="0" y="2281620"/>
                  </a:lnTo>
                  <a:lnTo>
                    <a:pt x="0" y="0"/>
                  </a:lnTo>
                  <a:lnTo>
                    <a:pt x="3879035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" name="object 5" descr=""/>
          <p:cNvGrpSpPr/>
          <p:nvPr/>
        </p:nvGrpSpPr>
        <p:grpSpPr>
          <a:xfrm>
            <a:off x="3748732" y="174201"/>
            <a:ext cx="14539594" cy="10113010"/>
            <a:chOff x="3748732" y="174201"/>
            <a:chExt cx="14539594" cy="10113010"/>
          </a:xfrm>
        </p:grpSpPr>
        <p:sp>
          <p:nvSpPr>
            <p:cNvPr id="6" name="object 6" descr=""/>
            <p:cNvSpPr/>
            <p:nvPr/>
          </p:nvSpPr>
          <p:spPr>
            <a:xfrm>
              <a:off x="13255956" y="6116593"/>
              <a:ext cx="5032375" cy="4170679"/>
            </a:xfrm>
            <a:custGeom>
              <a:avLst/>
              <a:gdLst/>
              <a:ahLst/>
              <a:cxnLst/>
              <a:rect l="l" t="t" r="r" b="b"/>
              <a:pathLst>
                <a:path w="5032375" h="4170679">
                  <a:moveTo>
                    <a:pt x="4492292" y="984594"/>
                  </a:moveTo>
                  <a:lnTo>
                    <a:pt x="4511601" y="931093"/>
                  </a:lnTo>
                  <a:lnTo>
                    <a:pt x="4530913" y="878592"/>
                  </a:lnTo>
                  <a:lnTo>
                    <a:pt x="4528340" y="885724"/>
                  </a:lnTo>
                  <a:lnTo>
                    <a:pt x="4561745" y="798384"/>
                  </a:lnTo>
                  <a:lnTo>
                    <a:pt x="4580118" y="752330"/>
                  </a:lnTo>
                  <a:lnTo>
                    <a:pt x="4598979" y="706537"/>
                  </a:lnTo>
                  <a:lnTo>
                    <a:pt x="4618368" y="661033"/>
                  </a:lnTo>
                  <a:lnTo>
                    <a:pt x="4638329" y="615850"/>
                  </a:lnTo>
                  <a:lnTo>
                    <a:pt x="4658902" y="571017"/>
                  </a:lnTo>
                  <a:lnTo>
                    <a:pt x="4680129" y="526564"/>
                  </a:lnTo>
                  <a:lnTo>
                    <a:pt x="4702052" y="482522"/>
                  </a:lnTo>
                  <a:lnTo>
                    <a:pt x="4724713" y="438920"/>
                  </a:lnTo>
                  <a:lnTo>
                    <a:pt x="4748153" y="395789"/>
                  </a:lnTo>
                  <a:lnTo>
                    <a:pt x="4772415" y="353159"/>
                  </a:lnTo>
                  <a:lnTo>
                    <a:pt x="4797539" y="311060"/>
                  </a:lnTo>
                  <a:lnTo>
                    <a:pt x="4823568" y="269522"/>
                  </a:lnTo>
                  <a:lnTo>
                    <a:pt x="4850543" y="228575"/>
                  </a:lnTo>
                  <a:lnTo>
                    <a:pt x="4878506" y="188250"/>
                  </a:lnTo>
                  <a:lnTo>
                    <a:pt x="4907499" y="148577"/>
                  </a:lnTo>
                  <a:lnTo>
                    <a:pt x="4937563" y="109585"/>
                  </a:lnTo>
                  <a:lnTo>
                    <a:pt x="4968741" y="71304"/>
                  </a:lnTo>
                  <a:lnTo>
                    <a:pt x="5001073" y="33766"/>
                  </a:lnTo>
                  <a:lnTo>
                    <a:pt x="5032042" y="0"/>
                  </a:lnTo>
                  <a:lnTo>
                    <a:pt x="5032042" y="4170405"/>
                  </a:lnTo>
                  <a:lnTo>
                    <a:pt x="3352393" y="4170405"/>
                  </a:lnTo>
                  <a:lnTo>
                    <a:pt x="4298947" y="1547712"/>
                  </a:lnTo>
                  <a:lnTo>
                    <a:pt x="4314202" y="1505008"/>
                  </a:lnTo>
                  <a:lnTo>
                    <a:pt x="4329392" y="1461723"/>
                  </a:lnTo>
                  <a:lnTo>
                    <a:pt x="4458833" y="1080141"/>
                  </a:lnTo>
                  <a:lnTo>
                    <a:pt x="4458631" y="1080702"/>
                  </a:lnTo>
                  <a:lnTo>
                    <a:pt x="4492292" y="984594"/>
                  </a:lnTo>
                  <a:close/>
                </a:path>
                <a:path w="5032375" h="4170679">
                  <a:moveTo>
                    <a:pt x="0" y="4170405"/>
                  </a:moveTo>
                  <a:lnTo>
                    <a:pt x="52553" y="4103837"/>
                  </a:lnTo>
                  <a:lnTo>
                    <a:pt x="83644" y="4066668"/>
                  </a:lnTo>
                  <a:lnTo>
                    <a:pt x="115462" y="4030155"/>
                  </a:lnTo>
                  <a:lnTo>
                    <a:pt x="148010" y="3994318"/>
                  </a:lnTo>
                  <a:lnTo>
                    <a:pt x="181287" y="3959175"/>
                  </a:lnTo>
                  <a:lnTo>
                    <a:pt x="215296" y="3924747"/>
                  </a:lnTo>
                  <a:lnTo>
                    <a:pt x="250035" y="3891054"/>
                  </a:lnTo>
                  <a:lnTo>
                    <a:pt x="285508" y="3858115"/>
                  </a:lnTo>
                  <a:lnTo>
                    <a:pt x="321714" y="3825951"/>
                  </a:lnTo>
                  <a:lnTo>
                    <a:pt x="358654" y="3794581"/>
                  </a:lnTo>
                  <a:lnTo>
                    <a:pt x="396329" y="3764026"/>
                  </a:lnTo>
                  <a:lnTo>
                    <a:pt x="434741" y="3734304"/>
                  </a:lnTo>
                  <a:lnTo>
                    <a:pt x="473890" y="3705437"/>
                  </a:lnTo>
                  <a:lnTo>
                    <a:pt x="513777" y="3677443"/>
                  </a:lnTo>
                  <a:lnTo>
                    <a:pt x="554402" y="3650343"/>
                  </a:lnTo>
                  <a:lnTo>
                    <a:pt x="595768" y="3624156"/>
                  </a:lnTo>
                  <a:lnTo>
                    <a:pt x="637874" y="3598903"/>
                  </a:lnTo>
                  <a:lnTo>
                    <a:pt x="680722" y="3574603"/>
                  </a:lnTo>
                  <a:lnTo>
                    <a:pt x="724312" y="3551276"/>
                  </a:lnTo>
                  <a:lnTo>
                    <a:pt x="766401" y="3530015"/>
                  </a:lnTo>
                  <a:lnTo>
                    <a:pt x="808947" y="3509693"/>
                  </a:lnTo>
                  <a:lnTo>
                    <a:pt x="851934" y="3490276"/>
                  </a:lnTo>
                  <a:lnTo>
                    <a:pt x="895343" y="3471729"/>
                  </a:lnTo>
                  <a:lnTo>
                    <a:pt x="939158" y="3454020"/>
                  </a:lnTo>
                  <a:lnTo>
                    <a:pt x="983359" y="3437113"/>
                  </a:lnTo>
                  <a:lnTo>
                    <a:pt x="1027930" y="3420974"/>
                  </a:lnTo>
                  <a:lnTo>
                    <a:pt x="1072853" y="3405570"/>
                  </a:lnTo>
                  <a:lnTo>
                    <a:pt x="1118111" y="3390867"/>
                  </a:lnTo>
                  <a:lnTo>
                    <a:pt x="1163684" y="3376830"/>
                  </a:lnTo>
                  <a:lnTo>
                    <a:pt x="1209557" y="3363425"/>
                  </a:lnTo>
                  <a:lnTo>
                    <a:pt x="1255711" y="3350619"/>
                  </a:lnTo>
                  <a:lnTo>
                    <a:pt x="1302128" y="3338377"/>
                  </a:lnTo>
                  <a:lnTo>
                    <a:pt x="1348791" y="3326665"/>
                  </a:lnTo>
                  <a:lnTo>
                    <a:pt x="1395682" y="3315450"/>
                  </a:lnTo>
                  <a:lnTo>
                    <a:pt x="1442784" y="3304696"/>
                  </a:lnTo>
                  <a:lnTo>
                    <a:pt x="1490079" y="3294371"/>
                  </a:lnTo>
                  <a:lnTo>
                    <a:pt x="1537549" y="3284439"/>
                  </a:lnTo>
                  <a:lnTo>
                    <a:pt x="1585176" y="3274868"/>
                  </a:lnTo>
                  <a:lnTo>
                    <a:pt x="1632943" y="3265622"/>
                  </a:lnTo>
                  <a:lnTo>
                    <a:pt x="1680832" y="3256668"/>
                  </a:lnTo>
                  <a:lnTo>
                    <a:pt x="1728825" y="3247972"/>
                  </a:lnTo>
                  <a:lnTo>
                    <a:pt x="1776905" y="3239500"/>
                  </a:lnTo>
                  <a:lnTo>
                    <a:pt x="1825054" y="3231217"/>
                  </a:lnTo>
                  <a:lnTo>
                    <a:pt x="1873255" y="3223089"/>
                  </a:lnTo>
                  <a:lnTo>
                    <a:pt x="2210613" y="3167694"/>
                  </a:lnTo>
                  <a:lnTo>
                    <a:pt x="2258588" y="3159585"/>
                  </a:lnTo>
                  <a:lnTo>
                    <a:pt x="2306456" y="3151326"/>
                  </a:lnTo>
                  <a:lnTo>
                    <a:pt x="2354198" y="3142881"/>
                  </a:lnTo>
                  <a:lnTo>
                    <a:pt x="2401797" y="3134217"/>
                  </a:lnTo>
                  <a:lnTo>
                    <a:pt x="2449235" y="3125300"/>
                  </a:lnTo>
                  <a:lnTo>
                    <a:pt x="2496495" y="3116096"/>
                  </a:lnTo>
                  <a:lnTo>
                    <a:pt x="2543559" y="3106571"/>
                  </a:lnTo>
                  <a:lnTo>
                    <a:pt x="2590409" y="3096691"/>
                  </a:lnTo>
                  <a:lnTo>
                    <a:pt x="2637028" y="3086421"/>
                  </a:lnTo>
                  <a:lnTo>
                    <a:pt x="2683397" y="3075728"/>
                  </a:lnTo>
                  <a:lnTo>
                    <a:pt x="2729500" y="3064577"/>
                  </a:lnTo>
                  <a:lnTo>
                    <a:pt x="2775318" y="3052935"/>
                  </a:lnTo>
                  <a:lnTo>
                    <a:pt x="2820834" y="3040767"/>
                  </a:lnTo>
                  <a:lnTo>
                    <a:pt x="2866030" y="3028039"/>
                  </a:lnTo>
                  <a:lnTo>
                    <a:pt x="2910889" y="3014718"/>
                  </a:lnTo>
                  <a:lnTo>
                    <a:pt x="2955393" y="3000769"/>
                  </a:lnTo>
                  <a:lnTo>
                    <a:pt x="2999523" y="2986159"/>
                  </a:lnTo>
                  <a:lnTo>
                    <a:pt x="3043263" y="2970852"/>
                  </a:lnTo>
                  <a:lnTo>
                    <a:pt x="3086595" y="2954816"/>
                  </a:lnTo>
                  <a:lnTo>
                    <a:pt x="3129501" y="2938015"/>
                  </a:lnTo>
                  <a:lnTo>
                    <a:pt x="3171963" y="2920417"/>
                  </a:lnTo>
                  <a:lnTo>
                    <a:pt x="3213964" y="2901986"/>
                  </a:lnTo>
                  <a:lnTo>
                    <a:pt x="3255486" y="2882690"/>
                  </a:lnTo>
                  <a:lnTo>
                    <a:pt x="3296512" y="2862493"/>
                  </a:lnTo>
                  <a:lnTo>
                    <a:pt x="3337023" y="2841362"/>
                  </a:lnTo>
                  <a:lnTo>
                    <a:pt x="3377002" y="2819262"/>
                  </a:lnTo>
                  <a:lnTo>
                    <a:pt x="3416432" y="2796160"/>
                  </a:lnTo>
                  <a:lnTo>
                    <a:pt x="3455294" y="2772022"/>
                  </a:lnTo>
                  <a:lnTo>
                    <a:pt x="3493572" y="2746813"/>
                  </a:lnTo>
                  <a:lnTo>
                    <a:pt x="3531246" y="2720500"/>
                  </a:lnTo>
                  <a:lnTo>
                    <a:pt x="3568301" y="2693048"/>
                  </a:lnTo>
                  <a:lnTo>
                    <a:pt x="3604717" y="2664423"/>
                  </a:lnTo>
                  <a:lnTo>
                    <a:pt x="3640477" y="2634592"/>
                  </a:lnTo>
                  <a:lnTo>
                    <a:pt x="3677669" y="2601571"/>
                  </a:lnTo>
                  <a:lnTo>
                    <a:pt x="3713625" y="2567545"/>
                  </a:lnTo>
                  <a:lnTo>
                    <a:pt x="3748380" y="2532551"/>
                  </a:lnTo>
                  <a:lnTo>
                    <a:pt x="3781970" y="2496627"/>
                  </a:lnTo>
                  <a:lnTo>
                    <a:pt x="3814432" y="2459810"/>
                  </a:lnTo>
                  <a:lnTo>
                    <a:pt x="3845802" y="2422140"/>
                  </a:lnTo>
                  <a:lnTo>
                    <a:pt x="3876114" y="2383653"/>
                  </a:lnTo>
                  <a:lnTo>
                    <a:pt x="3905406" y="2344388"/>
                  </a:lnTo>
                  <a:lnTo>
                    <a:pt x="3933712" y="2304382"/>
                  </a:lnTo>
                  <a:lnTo>
                    <a:pt x="3961069" y="2263674"/>
                  </a:lnTo>
                  <a:lnTo>
                    <a:pt x="3987513" y="2222300"/>
                  </a:lnTo>
                  <a:lnTo>
                    <a:pt x="4013079" y="2180301"/>
                  </a:lnTo>
                  <a:lnTo>
                    <a:pt x="4037803" y="2137712"/>
                  </a:lnTo>
                  <a:lnTo>
                    <a:pt x="4061722" y="2094572"/>
                  </a:lnTo>
                  <a:lnTo>
                    <a:pt x="4084870" y="2050919"/>
                  </a:lnTo>
                  <a:lnTo>
                    <a:pt x="4107285" y="2006791"/>
                  </a:lnTo>
                  <a:lnTo>
                    <a:pt x="4129001" y="1962225"/>
                  </a:lnTo>
                  <a:lnTo>
                    <a:pt x="4150055" y="1917261"/>
                  </a:lnTo>
                  <a:lnTo>
                    <a:pt x="4170483" y="1871934"/>
                  </a:lnTo>
                  <a:lnTo>
                    <a:pt x="4190537" y="1825786"/>
                  </a:lnTo>
                  <a:lnTo>
                    <a:pt x="4209602" y="1780349"/>
                  </a:lnTo>
                  <a:lnTo>
                    <a:pt x="4228365" y="1734166"/>
                  </a:lnTo>
                  <a:lnTo>
                    <a:pt x="4266842" y="1635035"/>
                  </a:lnTo>
                  <a:lnTo>
                    <a:pt x="4298947" y="1547712"/>
                  </a:lnTo>
                  <a:lnTo>
                    <a:pt x="3352393" y="4170405"/>
                  </a:lnTo>
                  <a:lnTo>
                    <a:pt x="0" y="4170405"/>
                  </a:lnTo>
                  <a:close/>
                </a:path>
              </a:pathLst>
            </a:custGeom>
            <a:solidFill>
              <a:srgbClr val="FBECE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14343517" y="7412996"/>
              <a:ext cx="3944620" cy="2874010"/>
            </a:xfrm>
            <a:custGeom>
              <a:avLst/>
              <a:gdLst/>
              <a:ahLst/>
              <a:cxnLst/>
              <a:rect l="l" t="t" r="r" b="b"/>
              <a:pathLst>
                <a:path w="3944619" h="2874009">
                  <a:moveTo>
                    <a:pt x="3944481" y="0"/>
                  </a:moveTo>
                  <a:lnTo>
                    <a:pt x="3944481" y="2874003"/>
                  </a:lnTo>
                  <a:lnTo>
                    <a:pt x="0" y="2874003"/>
                  </a:lnTo>
                  <a:lnTo>
                    <a:pt x="27780" y="2854676"/>
                  </a:lnTo>
                  <a:lnTo>
                    <a:pt x="68279" y="2828245"/>
                  </a:lnTo>
                  <a:lnTo>
                    <a:pt x="109536" y="2802989"/>
                  </a:lnTo>
                  <a:lnTo>
                    <a:pt x="151519" y="2778889"/>
                  </a:lnTo>
                  <a:lnTo>
                    <a:pt x="194195" y="2755924"/>
                  </a:lnTo>
                  <a:lnTo>
                    <a:pt x="237532" y="2734077"/>
                  </a:lnTo>
                  <a:lnTo>
                    <a:pt x="281498" y="2713327"/>
                  </a:lnTo>
                  <a:lnTo>
                    <a:pt x="326061" y="2693655"/>
                  </a:lnTo>
                  <a:lnTo>
                    <a:pt x="371188" y="2675041"/>
                  </a:lnTo>
                  <a:lnTo>
                    <a:pt x="416846" y="2657465"/>
                  </a:lnTo>
                  <a:lnTo>
                    <a:pt x="463005" y="2640909"/>
                  </a:lnTo>
                  <a:lnTo>
                    <a:pt x="509630" y="2625353"/>
                  </a:lnTo>
                  <a:lnTo>
                    <a:pt x="556691" y="2610778"/>
                  </a:lnTo>
                  <a:lnTo>
                    <a:pt x="604154" y="2597163"/>
                  </a:lnTo>
                  <a:lnTo>
                    <a:pt x="651988" y="2584489"/>
                  </a:lnTo>
                  <a:lnTo>
                    <a:pt x="700159" y="2572738"/>
                  </a:lnTo>
                  <a:lnTo>
                    <a:pt x="748637" y="2561889"/>
                  </a:lnTo>
                  <a:lnTo>
                    <a:pt x="797388" y="2551922"/>
                  </a:lnTo>
                  <a:lnTo>
                    <a:pt x="846380" y="2542820"/>
                  </a:lnTo>
                  <a:lnTo>
                    <a:pt x="895581" y="2534561"/>
                  </a:lnTo>
                  <a:lnTo>
                    <a:pt x="944958" y="2527127"/>
                  </a:lnTo>
                  <a:lnTo>
                    <a:pt x="994480" y="2520498"/>
                  </a:lnTo>
                  <a:lnTo>
                    <a:pt x="1044114" y="2514654"/>
                  </a:lnTo>
                  <a:lnTo>
                    <a:pt x="1093828" y="2509576"/>
                  </a:lnTo>
                  <a:lnTo>
                    <a:pt x="1143588" y="2505246"/>
                  </a:lnTo>
                  <a:lnTo>
                    <a:pt x="1193364" y="2501642"/>
                  </a:lnTo>
                  <a:lnTo>
                    <a:pt x="1243123" y="2498745"/>
                  </a:lnTo>
                  <a:lnTo>
                    <a:pt x="1292832" y="2496537"/>
                  </a:lnTo>
                  <a:lnTo>
                    <a:pt x="1342459" y="2494998"/>
                  </a:lnTo>
                  <a:lnTo>
                    <a:pt x="1391973" y="2494108"/>
                  </a:lnTo>
                  <a:lnTo>
                    <a:pt x="1441339" y="2493847"/>
                  </a:lnTo>
                  <a:lnTo>
                    <a:pt x="1491156" y="2494050"/>
                  </a:lnTo>
                  <a:lnTo>
                    <a:pt x="1541154" y="2494621"/>
                  </a:lnTo>
                  <a:lnTo>
                    <a:pt x="1591301" y="2495454"/>
                  </a:lnTo>
                  <a:lnTo>
                    <a:pt x="1742303" y="2498451"/>
                  </a:lnTo>
                  <a:lnTo>
                    <a:pt x="1792714" y="2499259"/>
                  </a:lnTo>
                  <a:lnTo>
                    <a:pt x="1843108" y="2499793"/>
                  </a:lnTo>
                  <a:lnTo>
                    <a:pt x="1893452" y="2499946"/>
                  </a:lnTo>
                  <a:lnTo>
                    <a:pt x="1943713" y="2499610"/>
                  </a:lnTo>
                  <a:lnTo>
                    <a:pt x="1993858" y="2498679"/>
                  </a:lnTo>
                  <a:lnTo>
                    <a:pt x="2043854" y="2497044"/>
                  </a:lnTo>
                  <a:lnTo>
                    <a:pt x="2093667" y="2494600"/>
                  </a:lnTo>
                  <a:lnTo>
                    <a:pt x="2143265" y="2491239"/>
                  </a:lnTo>
                  <a:lnTo>
                    <a:pt x="2192615" y="2486853"/>
                  </a:lnTo>
                  <a:lnTo>
                    <a:pt x="2241682" y="2481336"/>
                  </a:lnTo>
                  <a:lnTo>
                    <a:pt x="2290435" y="2474580"/>
                  </a:lnTo>
                  <a:lnTo>
                    <a:pt x="2338840" y="2466479"/>
                  </a:lnTo>
                  <a:lnTo>
                    <a:pt x="2386864" y="2456924"/>
                  </a:lnTo>
                  <a:lnTo>
                    <a:pt x="2434474" y="2445810"/>
                  </a:lnTo>
                  <a:lnTo>
                    <a:pt x="2481636" y="2433028"/>
                  </a:lnTo>
                  <a:lnTo>
                    <a:pt x="2528319" y="2418472"/>
                  </a:lnTo>
                  <a:lnTo>
                    <a:pt x="2574487" y="2402034"/>
                  </a:lnTo>
                  <a:lnTo>
                    <a:pt x="2620110" y="2383607"/>
                  </a:lnTo>
                  <a:lnTo>
                    <a:pt x="2665152" y="2363084"/>
                  </a:lnTo>
                  <a:lnTo>
                    <a:pt x="2708595" y="2340838"/>
                  </a:lnTo>
                  <a:lnTo>
                    <a:pt x="2750732" y="2316838"/>
                  </a:lnTo>
                  <a:lnTo>
                    <a:pt x="2791584" y="2291149"/>
                  </a:lnTo>
                  <a:lnTo>
                    <a:pt x="2831177" y="2263838"/>
                  </a:lnTo>
                  <a:lnTo>
                    <a:pt x="2869532" y="2234968"/>
                  </a:lnTo>
                  <a:lnTo>
                    <a:pt x="2906675" y="2204607"/>
                  </a:lnTo>
                  <a:lnTo>
                    <a:pt x="2942627" y="2172819"/>
                  </a:lnTo>
                  <a:lnTo>
                    <a:pt x="2977414" y="2139669"/>
                  </a:lnTo>
                  <a:lnTo>
                    <a:pt x="3011057" y="2105224"/>
                  </a:lnTo>
                  <a:lnTo>
                    <a:pt x="3043581" y="2069550"/>
                  </a:lnTo>
                  <a:lnTo>
                    <a:pt x="3075008" y="2032710"/>
                  </a:lnTo>
                  <a:lnTo>
                    <a:pt x="3105363" y="1994771"/>
                  </a:lnTo>
                  <a:lnTo>
                    <a:pt x="3134669" y="1955799"/>
                  </a:lnTo>
                  <a:lnTo>
                    <a:pt x="3162949" y="1915859"/>
                  </a:lnTo>
                  <a:lnTo>
                    <a:pt x="3190227" y="1875016"/>
                  </a:lnTo>
                  <a:lnTo>
                    <a:pt x="3216525" y="1833336"/>
                  </a:lnTo>
                  <a:lnTo>
                    <a:pt x="3241868" y="1790885"/>
                  </a:lnTo>
                  <a:lnTo>
                    <a:pt x="3266279" y="1747727"/>
                  </a:lnTo>
                  <a:lnTo>
                    <a:pt x="3289782" y="1703929"/>
                  </a:lnTo>
                  <a:lnTo>
                    <a:pt x="3312399" y="1659556"/>
                  </a:lnTo>
                  <a:lnTo>
                    <a:pt x="3334154" y="1614674"/>
                  </a:lnTo>
                  <a:lnTo>
                    <a:pt x="3355071" y="1569347"/>
                  </a:lnTo>
                  <a:lnTo>
                    <a:pt x="3375173" y="1523642"/>
                  </a:lnTo>
                  <a:lnTo>
                    <a:pt x="3394483" y="1477624"/>
                  </a:lnTo>
                  <a:lnTo>
                    <a:pt x="3413026" y="1431358"/>
                  </a:lnTo>
                  <a:lnTo>
                    <a:pt x="3430824" y="1384911"/>
                  </a:lnTo>
                  <a:lnTo>
                    <a:pt x="3447900" y="1338347"/>
                  </a:lnTo>
                  <a:lnTo>
                    <a:pt x="3464279" y="1291732"/>
                  </a:lnTo>
                  <a:lnTo>
                    <a:pt x="3479984" y="1245131"/>
                  </a:lnTo>
                  <a:lnTo>
                    <a:pt x="3622286" y="800768"/>
                  </a:lnTo>
                  <a:lnTo>
                    <a:pt x="3651912" y="710806"/>
                  </a:lnTo>
                  <a:lnTo>
                    <a:pt x="3682388" y="621000"/>
                  </a:lnTo>
                  <a:lnTo>
                    <a:pt x="3698007" y="576225"/>
                  </a:lnTo>
                  <a:lnTo>
                    <a:pt x="3713913" y="531572"/>
                  </a:lnTo>
                  <a:lnTo>
                    <a:pt x="3730131" y="487068"/>
                  </a:lnTo>
                  <a:lnTo>
                    <a:pt x="3746685" y="442743"/>
                  </a:lnTo>
                  <a:lnTo>
                    <a:pt x="3763600" y="398623"/>
                  </a:lnTo>
                  <a:lnTo>
                    <a:pt x="3780902" y="354737"/>
                  </a:lnTo>
                  <a:lnTo>
                    <a:pt x="3798614" y="311111"/>
                  </a:lnTo>
                  <a:lnTo>
                    <a:pt x="3816761" y="267775"/>
                  </a:lnTo>
                  <a:lnTo>
                    <a:pt x="3835369" y="224754"/>
                  </a:lnTo>
                  <a:lnTo>
                    <a:pt x="3854462" y="182079"/>
                  </a:lnTo>
                  <a:lnTo>
                    <a:pt x="3874064" y="139775"/>
                  </a:lnTo>
                  <a:lnTo>
                    <a:pt x="3894201" y="97872"/>
                  </a:lnTo>
                  <a:lnTo>
                    <a:pt x="3914898" y="56396"/>
                  </a:lnTo>
                  <a:lnTo>
                    <a:pt x="3936178" y="15376"/>
                  </a:lnTo>
                  <a:lnTo>
                    <a:pt x="3944481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48732" y="174201"/>
              <a:ext cx="10791824" cy="6515099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932848" y="7533029"/>
              <a:ext cx="2355149" cy="2753970"/>
            </a:xfrm>
            <a:prstGeom prst="rect">
              <a:avLst/>
            </a:prstGeom>
          </p:spPr>
        </p:pic>
      </p:grpSp>
      <p:sp>
        <p:nvSpPr>
          <p:cNvPr id="10" name="object 10" descr=""/>
          <p:cNvSpPr txBox="1"/>
          <p:nvPr/>
        </p:nvSpPr>
        <p:spPr>
          <a:xfrm>
            <a:off x="762694" y="7083284"/>
            <a:ext cx="14705330" cy="240474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algn="ctr" marL="12065" marR="5080">
              <a:lnSpc>
                <a:spcPts val="4720"/>
              </a:lnSpc>
              <a:spcBef>
                <a:spcPts val="55"/>
              </a:spcBef>
            </a:pPr>
            <a:r>
              <a:rPr dirty="0" sz="3800" spc="135" b="1">
                <a:solidFill>
                  <a:srgbClr val="FFB599"/>
                </a:solidFill>
                <a:latin typeface="Arial"/>
                <a:cs typeface="Arial"/>
              </a:rPr>
              <a:t>A</a:t>
            </a:r>
            <a:r>
              <a:rPr dirty="0" sz="3800" spc="-2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130" b="1">
                <a:solidFill>
                  <a:srgbClr val="FFB599"/>
                </a:solidFill>
                <a:latin typeface="Arial"/>
                <a:cs typeface="Arial"/>
              </a:rPr>
              <a:t>WHILE</a:t>
            </a:r>
            <a:r>
              <a:rPr dirty="0" sz="3800" spc="-1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TRUE</a:t>
            </a:r>
            <a:r>
              <a:rPr dirty="0" sz="3800" spc="-1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LOOP</a:t>
            </a:r>
            <a:r>
              <a:rPr dirty="0" sz="3800" spc="-2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-40" b="1">
                <a:solidFill>
                  <a:srgbClr val="FFB599"/>
                </a:solidFill>
                <a:latin typeface="Arial"/>
                <a:cs typeface="Arial"/>
              </a:rPr>
              <a:t>ENSURES</a:t>
            </a:r>
            <a:r>
              <a:rPr dirty="0" sz="3800" spc="-1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3800" spc="-1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-10" b="1">
                <a:solidFill>
                  <a:srgbClr val="FFB599"/>
                </a:solidFill>
                <a:latin typeface="Arial"/>
                <a:cs typeface="Arial"/>
              </a:rPr>
              <a:t>USER</a:t>
            </a:r>
            <a:r>
              <a:rPr dirty="0" sz="3800" spc="-1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CAN</a:t>
            </a:r>
            <a:r>
              <a:rPr dirty="0" sz="3800" spc="-2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-10" b="1">
                <a:solidFill>
                  <a:srgbClr val="FFB599"/>
                </a:solidFill>
                <a:latin typeface="Arial"/>
                <a:cs typeface="Arial"/>
              </a:rPr>
              <a:t>REPEATEDLY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CHOOSE</a:t>
            </a:r>
            <a:r>
              <a:rPr dirty="0" sz="3800" spc="3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120" b="1">
                <a:solidFill>
                  <a:srgbClr val="FFB599"/>
                </a:solidFill>
                <a:latin typeface="Arial"/>
                <a:cs typeface="Arial"/>
              </a:rPr>
              <a:t>AN</a:t>
            </a:r>
            <a:r>
              <a:rPr dirty="0" sz="38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55" b="1">
                <a:solidFill>
                  <a:srgbClr val="FFB599"/>
                </a:solidFill>
                <a:latin typeface="Arial"/>
                <a:cs typeface="Arial"/>
              </a:rPr>
              <a:t>ALGORITHM</a:t>
            </a:r>
            <a:r>
              <a:rPr dirty="0" sz="38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55" b="1">
                <a:solidFill>
                  <a:srgbClr val="FFB599"/>
                </a:solidFill>
                <a:latin typeface="Arial"/>
                <a:cs typeface="Arial"/>
              </a:rPr>
              <a:t>UNTIL</a:t>
            </a:r>
            <a:r>
              <a:rPr dirty="0" sz="38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THEY</a:t>
            </a:r>
            <a:r>
              <a:rPr dirty="0" sz="3800" spc="3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DECIDE</a:t>
            </a:r>
            <a:r>
              <a:rPr dirty="0" sz="38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95" b="1">
                <a:solidFill>
                  <a:srgbClr val="FFB599"/>
                </a:solidFill>
                <a:latin typeface="Arial"/>
                <a:cs typeface="Arial"/>
              </a:rPr>
              <a:t>TO</a:t>
            </a:r>
            <a:r>
              <a:rPr dirty="0" sz="38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EXIT</a:t>
            </a:r>
            <a:r>
              <a:rPr dirty="0" sz="3800" spc="3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125" b="1">
                <a:solidFill>
                  <a:srgbClr val="FFB599"/>
                </a:solidFill>
                <a:latin typeface="Arial"/>
                <a:cs typeface="Arial"/>
              </a:rPr>
              <a:t>AND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BASED</a:t>
            </a:r>
            <a:r>
              <a:rPr dirty="0" sz="380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95" b="1">
                <a:solidFill>
                  <a:srgbClr val="FFB599"/>
                </a:solidFill>
                <a:latin typeface="Arial"/>
                <a:cs typeface="Arial"/>
              </a:rPr>
              <a:t>ON</a:t>
            </a:r>
            <a:r>
              <a:rPr dirty="0" sz="380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380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USER'S</a:t>
            </a:r>
            <a:r>
              <a:rPr dirty="0" sz="380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65" b="1">
                <a:solidFill>
                  <a:srgbClr val="FFB599"/>
                </a:solidFill>
                <a:latin typeface="Arial"/>
                <a:cs typeface="Arial"/>
              </a:rPr>
              <a:t>INPUT,</a:t>
            </a:r>
            <a:r>
              <a:rPr dirty="0" sz="380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380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APPROPRIATE</a:t>
            </a:r>
            <a:r>
              <a:rPr dirty="0" sz="3800" spc="45" b="1">
                <a:solidFill>
                  <a:srgbClr val="FFB599"/>
                </a:solidFill>
                <a:latin typeface="Arial"/>
                <a:cs typeface="Arial"/>
              </a:rPr>
              <a:t> MACHINE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LEARNING</a:t>
            </a:r>
            <a:r>
              <a:rPr dirty="0" sz="3800" spc="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MODEL</a:t>
            </a:r>
            <a:r>
              <a:rPr dirty="0" sz="3800" spc="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b="1">
                <a:solidFill>
                  <a:srgbClr val="FFB599"/>
                </a:solidFill>
                <a:latin typeface="Arial"/>
                <a:cs typeface="Arial"/>
              </a:rPr>
              <a:t>IS</a:t>
            </a:r>
            <a:r>
              <a:rPr dirty="0" sz="3800" spc="6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800" spc="65" b="1">
                <a:solidFill>
                  <a:srgbClr val="FFB599"/>
                </a:solidFill>
                <a:latin typeface="Arial"/>
                <a:cs typeface="Arial"/>
              </a:rPr>
              <a:t>INSTANTIATED</a:t>
            </a:r>
            <a:endParaRPr sz="3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BECE8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5138420" cy="3867785"/>
            <a:chOff x="0" y="0"/>
            <a:chExt cx="5138420" cy="3867785"/>
          </a:xfrm>
        </p:grpSpPr>
        <p:sp>
          <p:nvSpPr>
            <p:cNvPr id="4" name="object 4" descr=""/>
            <p:cNvSpPr/>
            <p:nvPr/>
          </p:nvSpPr>
          <p:spPr>
            <a:xfrm>
              <a:off x="0" y="0"/>
              <a:ext cx="5138420" cy="3867785"/>
            </a:xfrm>
            <a:custGeom>
              <a:avLst/>
              <a:gdLst/>
              <a:ahLst/>
              <a:cxnLst/>
              <a:rect l="l" t="t" r="r" b="b"/>
              <a:pathLst>
                <a:path w="5138420" h="3867785">
                  <a:moveTo>
                    <a:pt x="628933" y="2863071"/>
                  </a:moveTo>
                  <a:lnTo>
                    <a:pt x="607364" y="2915700"/>
                  </a:lnTo>
                  <a:lnTo>
                    <a:pt x="585832" y="2967331"/>
                  </a:lnTo>
                  <a:lnTo>
                    <a:pt x="588708" y="2960315"/>
                  </a:lnTo>
                  <a:lnTo>
                    <a:pt x="551613" y="3046154"/>
                  </a:lnTo>
                  <a:lnTo>
                    <a:pt x="531295" y="3091383"/>
                  </a:lnTo>
                  <a:lnTo>
                    <a:pt x="510501" y="3136332"/>
                  </a:lnTo>
                  <a:lnTo>
                    <a:pt x="489191" y="3180968"/>
                  </a:lnTo>
                  <a:lnTo>
                    <a:pt x="467325" y="3225260"/>
                  </a:lnTo>
                  <a:lnTo>
                    <a:pt x="444861" y="3269177"/>
                  </a:lnTo>
                  <a:lnTo>
                    <a:pt x="421760" y="3312685"/>
                  </a:lnTo>
                  <a:lnTo>
                    <a:pt x="397981" y="3355754"/>
                  </a:lnTo>
                  <a:lnTo>
                    <a:pt x="373484" y="3398351"/>
                  </a:lnTo>
                  <a:lnTo>
                    <a:pt x="348228" y="3440445"/>
                  </a:lnTo>
                  <a:lnTo>
                    <a:pt x="322173" y="3482003"/>
                  </a:lnTo>
                  <a:lnTo>
                    <a:pt x="295279" y="3522994"/>
                  </a:lnTo>
                  <a:lnTo>
                    <a:pt x="267504" y="3563385"/>
                  </a:lnTo>
                  <a:lnTo>
                    <a:pt x="238810" y="3603146"/>
                  </a:lnTo>
                  <a:lnTo>
                    <a:pt x="209155" y="3642244"/>
                  </a:lnTo>
                  <a:lnTo>
                    <a:pt x="178499" y="3680646"/>
                  </a:lnTo>
                  <a:lnTo>
                    <a:pt x="146801" y="3718323"/>
                  </a:lnTo>
                  <a:lnTo>
                    <a:pt x="114022" y="3755240"/>
                  </a:lnTo>
                  <a:lnTo>
                    <a:pt x="80120" y="3791368"/>
                  </a:lnTo>
                  <a:lnTo>
                    <a:pt x="47128" y="3824398"/>
                  </a:lnTo>
                  <a:lnTo>
                    <a:pt x="12846" y="3856459"/>
                  </a:lnTo>
                  <a:lnTo>
                    <a:pt x="0" y="3867689"/>
                  </a:lnTo>
                  <a:lnTo>
                    <a:pt x="0" y="0"/>
                  </a:lnTo>
                  <a:lnTo>
                    <a:pt x="1792283" y="0"/>
                  </a:lnTo>
                  <a:lnTo>
                    <a:pt x="846085" y="2308697"/>
                  </a:lnTo>
                  <a:lnTo>
                    <a:pt x="829025" y="2350713"/>
                  </a:lnTo>
                  <a:lnTo>
                    <a:pt x="812005" y="2393312"/>
                  </a:lnTo>
                  <a:lnTo>
                    <a:pt x="666431" y="2769035"/>
                  </a:lnTo>
                  <a:lnTo>
                    <a:pt x="666657" y="2768484"/>
                  </a:lnTo>
                  <a:lnTo>
                    <a:pt x="628933" y="2863071"/>
                  </a:lnTo>
                  <a:close/>
                </a:path>
                <a:path w="5138420" h="3867785">
                  <a:moveTo>
                    <a:pt x="5137830" y="0"/>
                  </a:moveTo>
                  <a:lnTo>
                    <a:pt x="5097452" y="41091"/>
                  </a:lnTo>
                  <a:lnTo>
                    <a:pt x="5062708" y="74785"/>
                  </a:lnTo>
                  <a:lnTo>
                    <a:pt x="5027264" y="107733"/>
                  </a:lnTo>
                  <a:lnTo>
                    <a:pt x="4991121" y="139916"/>
                  </a:lnTo>
                  <a:lnTo>
                    <a:pt x="4954278" y="171314"/>
                  </a:lnTo>
                  <a:lnTo>
                    <a:pt x="4916735" y="201907"/>
                  </a:lnTo>
                  <a:lnTo>
                    <a:pt x="4878492" y="231675"/>
                  </a:lnTo>
                  <a:lnTo>
                    <a:pt x="4839550" y="260599"/>
                  </a:lnTo>
                  <a:lnTo>
                    <a:pt x="4799907" y="288657"/>
                  </a:lnTo>
                  <a:lnTo>
                    <a:pt x="4759565" y="315831"/>
                  </a:lnTo>
                  <a:lnTo>
                    <a:pt x="4718522" y="342101"/>
                  </a:lnTo>
                  <a:lnTo>
                    <a:pt x="4676779" y="367447"/>
                  </a:lnTo>
                  <a:lnTo>
                    <a:pt x="4634336" y="391848"/>
                  </a:lnTo>
                  <a:lnTo>
                    <a:pt x="4591192" y="415285"/>
                  </a:lnTo>
                  <a:lnTo>
                    <a:pt x="4547348" y="437738"/>
                  </a:lnTo>
                  <a:lnTo>
                    <a:pt x="4502804" y="459187"/>
                  </a:lnTo>
                  <a:lnTo>
                    <a:pt x="4459848" y="478636"/>
                  </a:lnTo>
                  <a:lnTo>
                    <a:pt x="4416475" y="497128"/>
                  </a:lnTo>
                  <a:lnTo>
                    <a:pt x="4372700" y="514697"/>
                  </a:lnTo>
                  <a:lnTo>
                    <a:pt x="4328540" y="531378"/>
                  </a:lnTo>
                  <a:lnTo>
                    <a:pt x="4284012" y="547205"/>
                  </a:lnTo>
                  <a:lnTo>
                    <a:pt x="4239130" y="562215"/>
                  </a:lnTo>
                  <a:lnTo>
                    <a:pt x="4193912" y="576440"/>
                  </a:lnTo>
                  <a:lnTo>
                    <a:pt x="4148374" y="589917"/>
                  </a:lnTo>
                  <a:lnTo>
                    <a:pt x="4102532" y="602680"/>
                  </a:lnTo>
                  <a:lnTo>
                    <a:pt x="4056401" y="614763"/>
                  </a:lnTo>
                  <a:lnTo>
                    <a:pt x="4009999" y="626202"/>
                  </a:lnTo>
                  <a:lnTo>
                    <a:pt x="3963342" y="637031"/>
                  </a:lnTo>
                  <a:lnTo>
                    <a:pt x="3916446" y="647285"/>
                  </a:lnTo>
                  <a:lnTo>
                    <a:pt x="3869326" y="656999"/>
                  </a:lnTo>
                  <a:lnTo>
                    <a:pt x="3822000" y="666207"/>
                  </a:lnTo>
                  <a:lnTo>
                    <a:pt x="3774483" y="674945"/>
                  </a:lnTo>
                  <a:lnTo>
                    <a:pt x="3726791" y="683247"/>
                  </a:lnTo>
                  <a:lnTo>
                    <a:pt x="3678942" y="691148"/>
                  </a:lnTo>
                  <a:lnTo>
                    <a:pt x="3630950" y="698682"/>
                  </a:lnTo>
                  <a:lnTo>
                    <a:pt x="3582833" y="705885"/>
                  </a:lnTo>
                  <a:lnTo>
                    <a:pt x="3534606" y="712792"/>
                  </a:lnTo>
                  <a:lnTo>
                    <a:pt x="3486286" y="719436"/>
                  </a:lnTo>
                  <a:lnTo>
                    <a:pt x="3437888" y="725853"/>
                  </a:lnTo>
                  <a:lnTo>
                    <a:pt x="3389430" y="732078"/>
                  </a:lnTo>
                  <a:lnTo>
                    <a:pt x="3340927" y="738145"/>
                  </a:lnTo>
                  <a:lnTo>
                    <a:pt x="3001516" y="779123"/>
                  </a:lnTo>
                  <a:lnTo>
                    <a:pt x="2953239" y="785181"/>
                  </a:lnTo>
                  <a:lnTo>
                    <a:pt x="2905063" y="791395"/>
                  </a:lnTo>
                  <a:lnTo>
                    <a:pt x="2857004" y="797798"/>
                  </a:lnTo>
                  <a:lnTo>
                    <a:pt x="2809079" y="804427"/>
                  </a:lnTo>
                  <a:lnTo>
                    <a:pt x="2761304" y="811316"/>
                  </a:lnTo>
                  <a:lnTo>
                    <a:pt x="2713695" y="818499"/>
                  </a:lnTo>
                  <a:lnTo>
                    <a:pt x="2666269" y="826011"/>
                  </a:lnTo>
                  <a:lnTo>
                    <a:pt x="2619040" y="833887"/>
                  </a:lnTo>
                  <a:lnTo>
                    <a:pt x="2572027" y="842162"/>
                  </a:lnTo>
                  <a:lnTo>
                    <a:pt x="2525244" y="850871"/>
                  </a:lnTo>
                  <a:lnTo>
                    <a:pt x="2478708" y="860048"/>
                  </a:lnTo>
                  <a:lnTo>
                    <a:pt x="2432436" y="869729"/>
                  </a:lnTo>
                  <a:lnTo>
                    <a:pt x="2386443" y="879947"/>
                  </a:lnTo>
                  <a:lnTo>
                    <a:pt x="2340745" y="890738"/>
                  </a:lnTo>
                  <a:lnTo>
                    <a:pt x="2295360" y="902137"/>
                  </a:lnTo>
                  <a:lnTo>
                    <a:pt x="2250303" y="914177"/>
                  </a:lnTo>
                  <a:lnTo>
                    <a:pt x="2205590" y="926895"/>
                  </a:lnTo>
                  <a:lnTo>
                    <a:pt x="2161238" y="940325"/>
                  </a:lnTo>
                  <a:lnTo>
                    <a:pt x="2117263" y="954502"/>
                  </a:lnTo>
                  <a:lnTo>
                    <a:pt x="2073680" y="969460"/>
                  </a:lnTo>
                  <a:lnTo>
                    <a:pt x="2030507" y="985234"/>
                  </a:lnTo>
                  <a:lnTo>
                    <a:pt x="1987759" y="1001859"/>
                  </a:lnTo>
                  <a:lnTo>
                    <a:pt x="1945453" y="1019370"/>
                  </a:lnTo>
                  <a:lnTo>
                    <a:pt x="1903604" y="1037801"/>
                  </a:lnTo>
                  <a:lnTo>
                    <a:pt x="1862230" y="1057188"/>
                  </a:lnTo>
                  <a:lnTo>
                    <a:pt x="1821346" y="1077565"/>
                  </a:lnTo>
                  <a:lnTo>
                    <a:pt x="1780968" y="1098966"/>
                  </a:lnTo>
                  <a:lnTo>
                    <a:pt x="1741113" y="1121428"/>
                  </a:lnTo>
                  <a:lnTo>
                    <a:pt x="1701797" y="1144983"/>
                  </a:lnTo>
                  <a:lnTo>
                    <a:pt x="1663036" y="1169668"/>
                  </a:lnTo>
                  <a:lnTo>
                    <a:pt x="1624846" y="1195517"/>
                  </a:lnTo>
                  <a:lnTo>
                    <a:pt x="1587244" y="1222565"/>
                  </a:lnTo>
                  <a:lnTo>
                    <a:pt x="1550245" y="1250847"/>
                  </a:lnTo>
                  <a:lnTo>
                    <a:pt x="1511681" y="1282253"/>
                  </a:lnTo>
                  <a:lnTo>
                    <a:pt x="1474309" y="1314717"/>
                  </a:lnTo>
                  <a:lnTo>
                    <a:pt x="1438095" y="1348199"/>
                  </a:lnTo>
                  <a:lnTo>
                    <a:pt x="1403005" y="1382661"/>
                  </a:lnTo>
                  <a:lnTo>
                    <a:pt x="1369004" y="1418061"/>
                  </a:lnTo>
                  <a:lnTo>
                    <a:pt x="1336059" y="1454361"/>
                  </a:lnTo>
                  <a:lnTo>
                    <a:pt x="1304135" y="1491522"/>
                  </a:lnTo>
                  <a:lnTo>
                    <a:pt x="1273198" y="1529505"/>
                  </a:lnTo>
                  <a:lnTo>
                    <a:pt x="1243214" y="1568269"/>
                  </a:lnTo>
                  <a:lnTo>
                    <a:pt x="1214148" y="1607775"/>
                  </a:lnTo>
                  <a:lnTo>
                    <a:pt x="1185966" y="1647984"/>
                  </a:lnTo>
                  <a:lnTo>
                    <a:pt x="1158634" y="1688857"/>
                  </a:lnTo>
                  <a:lnTo>
                    <a:pt x="1132119" y="1730355"/>
                  </a:lnTo>
                  <a:lnTo>
                    <a:pt x="1106385" y="1772437"/>
                  </a:lnTo>
                  <a:lnTo>
                    <a:pt x="1081398" y="1815064"/>
                  </a:lnTo>
                  <a:lnTo>
                    <a:pt x="1057124" y="1858198"/>
                  </a:lnTo>
                  <a:lnTo>
                    <a:pt x="1033530" y="1901798"/>
                  </a:lnTo>
                  <a:lnTo>
                    <a:pt x="1010580" y="1945825"/>
                  </a:lnTo>
                  <a:lnTo>
                    <a:pt x="988240" y="1990240"/>
                  </a:lnTo>
                  <a:lnTo>
                    <a:pt x="966240" y="2035493"/>
                  </a:lnTo>
                  <a:lnTo>
                    <a:pt x="945256" y="2080077"/>
                  </a:lnTo>
                  <a:lnTo>
                    <a:pt x="924543" y="2125419"/>
                  </a:lnTo>
                  <a:lnTo>
                    <a:pt x="881880" y="2222820"/>
                  </a:lnTo>
                  <a:lnTo>
                    <a:pt x="846085" y="2308697"/>
                  </a:lnTo>
                  <a:lnTo>
                    <a:pt x="1792283" y="0"/>
                  </a:lnTo>
                  <a:lnTo>
                    <a:pt x="5137830" y="0"/>
                  </a:lnTo>
                  <a:close/>
                </a:path>
              </a:pathLst>
            </a:custGeom>
            <a:solidFill>
              <a:srgbClr val="2D789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0"/>
              <a:ext cx="3215005" cy="2136140"/>
            </a:xfrm>
            <a:custGeom>
              <a:avLst/>
              <a:gdLst/>
              <a:ahLst/>
              <a:cxnLst/>
              <a:rect l="l" t="t" r="r" b="b"/>
              <a:pathLst>
                <a:path w="3215005" h="2136140">
                  <a:moveTo>
                    <a:pt x="3214865" y="0"/>
                  </a:moveTo>
                  <a:lnTo>
                    <a:pt x="3159434" y="9517"/>
                  </a:lnTo>
                  <a:lnTo>
                    <a:pt x="3110236" y="17122"/>
                  </a:lnTo>
                  <a:lnTo>
                    <a:pt x="3060898" y="24314"/>
                  </a:lnTo>
                  <a:lnTo>
                    <a:pt x="3011440" y="31164"/>
                  </a:lnTo>
                  <a:lnTo>
                    <a:pt x="2961887" y="37740"/>
                  </a:lnTo>
                  <a:lnTo>
                    <a:pt x="2912259" y="44112"/>
                  </a:lnTo>
                  <a:lnTo>
                    <a:pt x="2862581" y="50349"/>
                  </a:lnTo>
                  <a:lnTo>
                    <a:pt x="2763160" y="62700"/>
                  </a:lnTo>
                  <a:lnTo>
                    <a:pt x="2713463" y="68952"/>
                  </a:lnTo>
                  <a:lnTo>
                    <a:pt x="2663804" y="75347"/>
                  </a:lnTo>
                  <a:lnTo>
                    <a:pt x="2614207" y="81955"/>
                  </a:lnTo>
                  <a:lnTo>
                    <a:pt x="2564694" y="88847"/>
                  </a:lnTo>
                  <a:lnTo>
                    <a:pt x="2515287" y="96090"/>
                  </a:lnTo>
                  <a:lnTo>
                    <a:pt x="2466009" y="103755"/>
                  </a:lnTo>
                  <a:lnTo>
                    <a:pt x="2416882" y="111911"/>
                  </a:lnTo>
                  <a:lnTo>
                    <a:pt x="2367929" y="120628"/>
                  </a:lnTo>
                  <a:lnTo>
                    <a:pt x="2319172" y="129976"/>
                  </a:lnTo>
                  <a:lnTo>
                    <a:pt x="2270635" y="140023"/>
                  </a:lnTo>
                  <a:lnTo>
                    <a:pt x="2222339" y="150839"/>
                  </a:lnTo>
                  <a:lnTo>
                    <a:pt x="2174306" y="162494"/>
                  </a:lnTo>
                  <a:lnTo>
                    <a:pt x="2126560" y="175057"/>
                  </a:lnTo>
                  <a:lnTo>
                    <a:pt x="2079123" y="188598"/>
                  </a:lnTo>
                  <a:lnTo>
                    <a:pt x="2032018" y="203187"/>
                  </a:lnTo>
                  <a:lnTo>
                    <a:pt x="1985266" y="218892"/>
                  </a:lnTo>
                  <a:lnTo>
                    <a:pt x="1938891" y="235783"/>
                  </a:lnTo>
                  <a:lnTo>
                    <a:pt x="1892914" y="253931"/>
                  </a:lnTo>
                  <a:lnTo>
                    <a:pt x="1847360" y="273404"/>
                  </a:lnTo>
                  <a:lnTo>
                    <a:pt x="1802249" y="294271"/>
                  </a:lnTo>
                  <a:lnTo>
                    <a:pt x="1758256" y="316303"/>
                  </a:lnTo>
                  <a:lnTo>
                    <a:pt x="1715081" y="339551"/>
                  </a:lnTo>
                  <a:lnTo>
                    <a:pt x="1672698" y="363970"/>
                  </a:lnTo>
                  <a:lnTo>
                    <a:pt x="1631086" y="389517"/>
                  </a:lnTo>
                  <a:lnTo>
                    <a:pt x="1590219" y="416146"/>
                  </a:lnTo>
                  <a:lnTo>
                    <a:pt x="1550074" y="443813"/>
                  </a:lnTo>
                  <a:lnTo>
                    <a:pt x="1510629" y="472475"/>
                  </a:lnTo>
                  <a:lnTo>
                    <a:pt x="1471858" y="502087"/>
                  </a:lnTo>
                  <a:lnTo>
                    <a:pt x="1433739" y="532604"/>
                  </a:lnTo>
                  <a:lnTo>
                    <a:pt x="1396247" y="563984"/>
                  </a:lnTo>
                  <a:lnTo>
                    <a:pt x="1359360" y="596181"/>
                  </a:lnTo>
                  <a:lnTo>
                    <a:pt x="1323053" y="629151"/>
                  </a:lnTo>
                  <a:lnTo>
                    <a:pt x="1287303" y="662850"/>
                  </a:lnTo>
                  <a:lnTo>
                    <a:pt x="1252086" y="697234"/>
                  </a:lnTo>
                  <a:lnTo>
                    <a:pt x="1217379" y="732258"/>
                  </a:lnTo>
                  <a:lnTo>
                    <a:pt x="1183157" y="767879"/>
                  </a:lnTo>
                  <a:lnTo>
                    <a:pt x="1149398" y="804051"/>
                  </a:lnTo>
                  <a:lnTo>
                    <a:pt x="1116078" y="840732"/>
                  </a:lnTo>
                  <a:lnTo>
                    <a:pt x="1083173" y="877876"/>
                  </a:lnTo>
                  <a:lnTo>
                    <a:pt x="1050659" y="915439"/>
                  </a:lnTo>
                  <a:lnTo>
                    <a:pt x="1018513" y="953378"/>
                  </a:lnTo>
                  <a:lnTo>
                    <a:pt x="986711" y="991648"/>
                  </a:lnTo>
                  <a:lnTo>
                    <a:pt x="955229" y="1030204"/>
                  </a:lnTo>
                  <a:lnTo>
                    <a:pt x="924045" y="1069003"/>
                  </a:lnTo>
                  <a:lnTo>
                    <a:pt x="893133" y="1108000"/>
                  </a:lnTo>
                  <a:lnTo>
                    <a:pt x="832036" y="1186412"/>
                  </a:lnTo>
                  <a:lnTo>
                    <a:pt x="591283" y="1501279"/>
                  </a:lnTo>
                  <a:lnTo>
                    <a:pt x="529841" y="1579535"/>
                  </a:lnTo>
                  <a:lnTo>
                    <a:pt x="498755" y="1618387"/>
                  </a:lnTo>
                  <a:lnTo>
                    <a:pt x="467391" y="1656997"/>
                  </a:lnTo>
                  <a:lnTo>
                    <a:pt x="435723" y="1695322"/>
                  </a:lnTo>
                  <a:lnTo>
                    <a:pt x="403725" y="1733321"/>
                  </a:lnTo>
                  <a:lnTo>
                    <a:pt x="371370" y="1770949"/>
                  </a:lnTo>
                  <a:lnTo>
                    <a:pt x="338633" y="1808165"/>
                  </a:lnTo>
                  <a:lnTo>
                    <a:pt x="305488" y="1844925"/>
                  </a:lnTo>
                  <a:lnTo>
                    <a:pt x="271909" y="1881186"/>
                  </a:lnTo>
                  <a:lnTo>
                    <a:pt x="237869" y="1916906"/>
                  </a:lnTo>
                  <a:lnTo>
                    <a:pt x="203342" y="1952041"/>
                  </a:lnTo>
                  <a:lnTo>
                    <a:pt x="168303" y="1986550"/>
                  </a:lnTo>
                  <a:lnTo>
                    <a:pt x="132725" y="2020388"/>
                  </a:lnTo>
                  <a:lnTo>
                    <a:pt x="96582" y="2053514"/>
                  </a:lnTo>
                  <a:lnTo>
                    <a:pt x="59849" y="2085884"/>
                  </a:lnTo>
                  <a:lnTo>
                    <a:pt x="22498" y="2117455"/>
                  </a:lnTo>
                  <a:lnTo>
                    <a:pt x="0" y="2135653"/>
                  </a:lnTo>
                  <a:lnTo>
                    <a:pt x="0" y="0"/>
                  </a:lnTo>
                  <a:lnTo>
                    <a:pt x="3214865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12652527" y="5430657"/>
            <a:ext cx="5635625" cy="4856480"/>
            <a:chOff x="12652527" y="5430657"/>
            <a:chExt cx="5635625" cy="4856480"/>
          </a:xfrm>
        </p:grpSpPr>
        <p:sp>
          <p:nvSpPr>
            <p:cNvPr id="7" name="object 7" descr=""/>
            <p:cNvSpPr/>
            <p:nvPr/>
          </p:nvSpPr>
          <p:spPr>
            <a:xfrm>
              <a:off x="12652527" y="5430657"/>
              <a:ext cx="5635625" cy="4856480"/>
            </a:xfrm>
            <a:custGeom>
              <a:avLst/>
              <a:gdLst/>
              <a:ahLst/>
              <a:cxnLst/>
              <a:rect l="l" t="t" r="r" b="b"/>
              <a:pathLst>
                <a:path w="5635625" h="4856480">
                  <a:moveTo>
                    <a:pt x="4755338" y="1249200"/>
                  </a:moveTo>
                  <a:lnTo>
                    <a:pt x="4774647" y="1195700"/>
                  </a:lnTo>
                  <a:lnTo>
                    <a:pt x="4793959" y="1143199"/>
                  </a:lnTo>
                  <a:lnTo>
                    <a:pt x="4791385" y="1150331"/>
                  </a:lnTo>
                  <a:lnTo>
                    <a:pt x="4824791" y="1062991"/>
                  </a:lnTo>
                  <a:lnTo>
                    <a:pt x="4843164" y="1016937"/>
                  </a:lnTo>
                  <a:lnTo>
                    <a:pt x="4862025" y="971144"/>
                  </a:lnTo>
                  <a:lnTo>
                    <a:pt x="4881414" y="925640"/>
                  </a:lnTo>
                  <a:lnTo>
                    <a:pt x="4901375" y="880457"/>
                  </a:lnTo>
                  <a:lnTo>
                    <a:pt x="4921948" y="835623"/>
                  </a:lnTo>
                  <a:lnTo>
                    <a:pt x="4943175" y="791171"/>
                  </a:lnTo>
                  <a:lnTo>
                    <a:pt x="4965098" y="747128"/>
                  </a:lnTo>
                  <a:lnTo>
                    <a:pt x="4987759" y="703527"/>
                  </a:lnTo>
                  <a:lnTo>
                    <a:pt x="5011199" y="660396"/>
                  </a:lnTo>
                  <a:lnTo>
                    <a:pt x="5035461" y="617766"/>
                  </a:lnTo>
                  <a:lnTo>
                    <a:pt x="5060585" y="575667"/>
                  </a:lnTo>
                  <a:lnTo>
                    <a:pt x="5086614" y="534129"/>
                  </a:lnTo>
                  <a:lnTo>
                    <a:pt x="5113589" y="493182"/>
                  </a:lnTo>
                  <a:lnTo>
                    <a:pt x="5141552" y="452857"/>
                  </a:lnTo>
                  <a:lnTo>
                    <a:pt x="5170545" y="413183"/>
                  </a:lnTo>
                  <a:lnTo>
                    <a:pt x="5200609" y="374191"/>
                  </a:lnTo>
                  <a:lnTo>
                    <a:pt x="5231787" y="335911"/>
                  </a:lnTo>
                  <a:lnTo>
                    <a:pt x="5264119" y="298373"/>
                  </a:lnTo>
                  <a:lnTo>
                    <a:pt x="5295675" y="263967"/>
                  </a:lnTo>
                  <a:lnTo>
                    <a:pt x="5328560" y="230475"/>
                  </a:lnTo>
                  <a:lnTo>
                    <a:pt x="5362715" y="197951"/>
                  </a:lnTo>
                  <a:lnTo>
                    <a:pt x="5398078" y="166446"/>
                  </a:lnTo>
                  <a:lnTo>
                    <a:pt x="5434589" y="136013"/>
                  </a:lnTo>
                  <a:lnTo>
                    <a:pt x="5472186" y="106705"/>
                  </a:lnTo>
                  <a:lnTo>
                    <a:pt x="5510809" y="78573"/>
                  </a:lnTo>
                  <a:lnTo>
                    <a:pt x="5550397" y="51672"/>
                  </a:lnTo>
                  <a:lnTo>
                    <a:pt x="5590888" y="26052"/>
                  </a:lnTo>
                  <a:lnTo>
                    <a:pt x="5632222" y="1767"/>
                  </a:lnTo>
                  <a:lnTo>
                    <a:pt x="5635473" y="0"/>
                  </a:lnTo>
                  <a:lnTo>
                    <a:pt x="5635473" y="4856341"/>
                  </a:lnTo>
                  <a:lnTo>
                    <a:pt x="3463378" y="4856341"/>
                  </a:lnTo>
                  <a:lnTo>
                    <a:pt x="4561993" y="1812319"/>
                  </a:lnTo>
                  <a:lnTo>
                    <a:pt x="4577248" y="1769615"/>
                  </a:lnTo>
                  <a:lnTo>
                    <a:pt x="4592438" y="1726330"/>
                  </a:lnTo>
                  <a:lnTo>
                    <a:pt x="4721879" y="1344747"/>
                  </a:lnTo>
                  <a:lnTo>
                    <a:pt x="4721677" y="1345308"/>
                  </a:lnTo>
                  <a:lnTo>
                    <a:pt x="4755338" y="1249200"/>
                  </a:lnTo>
                  <a:close/>
                </a:path>
                <a:path w="5635625" h="4856480">
                  <a:moveTo>
                    <a:pt x="0" y="4856341"/>
                  </a:moveTo>
                  <a:lnTo>
                    <a:pt x="21392" y="4814861"/>
                  </a:lnTo>
                  <a:lnTo>
                    <a:pt x="44534" y="4771796"/>
                  </a:lnTo>
                  <a:lnTo>
                    <a:pt x="68395" y="4729167"/>
                  </a:lnTo>
                  <a:lnTo>
                    <a:pt x="92974" y="4686995"/>
                  </a:lnTo>
                  <a:lnTo>
                    <a:pt x="118273" y="4645300"/>
                  </a:lnTo>
                  <a:lnTo>
                    <a:pt x="144293" y="4604101"/>
                  </a:lnTo>
                  <a:lnTo>
                    <a:pt x="171034" y="4563418"/>
                  </a:lnTo>
                  <a:lnTo>
                    <a:pt x="198499" y="4523272"/>
                  </a:lnTo>
                  <a:lnTo>
                    <a:pt x="226686" y="4483681"/>
                  </a:lnTo>
                  <a:lnTo>
                    <a:pt x="255598" y="4444666"/>
                  </a:lnTo>
                  <a:lnTo>
                    <a:pt x="285235" y="4406247"/>
                  </a:lnTo>
                  <a:lnTo>
                    <a:pt x="315599" y="4368443"/>
                  </a:lnTo>
                  <a:lnTo>
                    <a:pt x="346690" y="4331275"/>
                  </a:lnTo>
                  <a:lnTo>
                    <a:pt x="378508" y="4294762"/>
                  </a:lnTo>
                  <a:lnTo>
                    <a:pt x="411056" y="4258924"/>
                  </a:lnTo>
                  <a:lnTo>
                    <a:pt x="444333" y="4223782"/>
                  </a:lnTo>
                  <a:lnTo>
                    <a:pt x="478342" y="4189354"/>
                  </a:lnTo>
                  <a:lnTo>
                    <a:pt x="513081" y="4155660"/>
                  </a:lnTo>
                  <a:lnTo>
                    <a:pt x="548554" y="4122722"/>
                  </a:lnTo>
                  <a:lnTo>
                    <a:pt x="584760" y="4090558"/>
                  </a:lnTo>
                  <a:lnTo>
                    <a:pt x="621700" y="4059188"/>
                  </a:lnTo>
                  <a:lnTo>
                    <a:pt x="659375" y="4028632"/>
                  </a:lnTo>
                  <a:lnTo>
                    <a:pt x="697787" y="3998911"/>
                  </a:lnTo>
                  <a:lnTo>
                    <a:pt x="736936" y="3970043"/>
                  </a:lnTo>
                  <a:lnTo>
                    <a:pt x="776823" y="3942050"/>
                  </a:lnTo>
                  <a:lnTo>
                    <a:pt x="817448" y="3914949"/>
                  </a:lnTo>
                  <a:lnTo>
                    <a:pt x="858814" y="3888763"/>
                  </a:lnTo>
                  <a:lnTo>
                    <a:pt x="900920" y="3863510"/>
                  </a:lnTo>
                  <a:lnTo>
                    <a:pt x="943768" y="3839210"/>
                  </a:lnTo>
                  <a:lnTo>
                    <a:pt x="987358" y="3815883"/>
                  </a:lnTo>
                  <a:lnTo>
                    <a:pt x="1029447" y="3794622"/>
                  </a:lnTo>
                  <a:lnTo>
                    <a:pt x="1071993" y="3774300"/>
                  </a:lnTo>
                  <a:lnTo>
                    <a:pt x="1114980" y="3754883"/>
                  </a:lnTo>
                  <a:lnTo>
                    <a:pt x="1158389" y="3736336"/>
                  </a:lnTo>
                  <a:lnTo>
                    <a:pt x="1202204" y="3718626"/>
                  </a:lnTo>
                  <a:lnTo>
                    <a:pt x="1246405" y="3701719"/>
                  </a:lnTo>
                  <a:lnTo>
                    <a:pt x="1290976" y="3685581"/>
                  </a:lnTo>
                  <a:lnTo>
                    <a:pt x="1335899" y="3670177"/>
                  </a:lnTo>
                  <a:lnTo>
                    <a:pt x="1381157" y="3655474"/>
                  </a:lnTo>
                  <a:lnTo>
                    <a:pt x="1426730" y="3641437"/>
                  </a:lnTo>
                  <a:lnTo>
                    <a:pt x="1472603" y="3628032"/>
                  </a:lnTo>
                  <a:lnTo>
                    <a:pt x="1518757" y="3615226"/>
                  </a:lnTo>
                  <a:lnTo>
                    <a:pt x="1565174" y="3602984"/>
                  </a:lnTo>
                  <a:lnTo>
                    <a:pt x="1611837" y="3591272"/>
                  </a:lnTo>
                  <a:lnTo>
                    <a:pt x="1658728" y="3580057"/>
                  </a:lnTo>
                  <a:lnTo>
                    <a:pt x="1705830" y="3569303"/>
                  </a:lnTo>
                  <a:lnTo>
                    <a:pt x="1753125" y="3558978"/>
                  </a:lnTo>
                  <a:lnTo>
                    <a:pt x="1800595" y="3549046"/>
                  </a:lnTo>
                  <a:lnTo>
                    <a:pt x="1848222" y="3539475"/>
                  </a:lnTo>
                  <a:lnTo>
                    <a:pt x="1895989" y="3530229"/>
                  </a:lnTo>
                  <a:lnTo>
                    <a:pt x="1943878" y="3521275"/>
                  </a:lnTo>
                  <a:lnTo>
                    <a:pt x="1991871" y="3512579"/>
                  </a:lnTo>
                  <a:lnTo>
                    <a:pt x="2039951" y="3504106"/>
                  </a:lnTo>
                  <a:lnTo>
                    <a:pt x="2088100" y="3495823"/>
                  </a:lnTo>
                  <a:lnTo>
                    <a:pt x="2136301" y="3487696"/>
                  </a:lnTo>
                  <a:lnTo>
                    <a:pt x="2473659" y="3432301"/>
                  </a:lnTo>
                  <a:lnTo>
                    <a:pt x="2521634" y="3424192"/>
                  </a:lnTo>
                  <a:lnTo>
                    <a:pt x="2569502" y="3415932"/>
                  </a:lnTo>
                  <a:lnTo>
                    <a:pt x="2617244" y="3407488"/>
                  </a:lnTo>
                  <a:lnTo>
                    <a:pt x="2664843" y="3398824"/>
                  </a:lnTo>
                  <a:lnTo>
                    <a:pt x="2712281" y="3389907"/>
                  </a:lnTo>
                  <a:lnTo>
                    <a:pt x="2759541" y="3380703"/>
                  </a:lnTo>
                  <a:lnTo>
                    <a:pt x="2806605" y="3371178"/>
                  </a:lnTo>
                  <a:lnTo>
                    <a:pt x="2853455" y="3361297"/>
                  </a:lnTo>
                  <a:lnTo>
                    <a:pt x="2900074" y="3351028"/>
                  </a:lnTo>
                  <a:lnTo>
                    <a:pt x="2946443" y="3340334"/>
                  </a:lnTo>
                  <a:lnTo>
                    <a:pt x="2992546" y="3329184"/>
                  </a:lnTo>
                  <a:lnTo>
                    <a:pt x="3038364" y="3317541"/>
                  </a:lnTo>
                  <a:lnTo>
                    <a:pt x="3083880" y="3305374"/>
                  </a:lnTo>
                  <a:lnTo>
                    <a:pt x="3129076" y="3292646"/>
                  </a:lnTo>
                  <a:lnTo>
                    <a:pt x="3173935" y="3279325"/>
                  </a:lnTo>
                  <a:lnTo>
                    <a:pt x="3218439" y="3265376"/>
                  </a:lnTo>
                  <a:lnTo>
                    <a:pt x="3262569" y="3250765"/>
                  </a:lnTo>
                  <a:lnTo>
                    <a:pt x="3306309" y="3235459"/>
                  </a:lnTo>
                  <a:lnTo>
                    <a:pt x="3349641" y="3219422"/>
                  </a:lnTo>
                  <a:lnTo>
                    <a:pt x="3392547" y="3202622"/>
                  </a:lnTo>
                  <a:lnTo>
                    <a:pt x="3435009" y="3185024"/>
                  </a:lnTo>
                  <a:lnTo>
                    <a:pt x="3477010" y="3166593"/>
                  </a:lnTo>
                  <a:lnTo>
                    <a:pt x="3518532" y="3147296"/>
                  </a:lnTo>
                  <a:lnTo>
                    <a:pt x="3559558" y="3127099"/>
                  </a:lnTo>
                  <a:lnTo>
                    <a:pt x="3600069" y="3105968"/>
                  </a:lnTo>
                  <a:lnTo>
                    <a:pt x="3640048" y="3083869"/>
                  </a:lnTo>
                  <a:lnTo>
                    <a:pt x="3679478" y="3060767"/>
                  </a:lnTo>
                  <a:lnTo>
                    <a:pt x="3718340" y="3036629"/>
                  </a:lnTo>
                  <a:lnTo>
                    <a:pt x="3756618" y="3011420"/>
                  </a:lnTo>
                  <a:lnTo>
                    <a:pt x="3794292" y="2985106"/>
                  </a:lnTo>
                  <a:lnTo>
                    <a:pt x="3831347" y="2957654"/>
                  </a:lnTo>
                  <a:lnTo>
                    <a:pt x="3867763" y="2929030"/>
                  </a:lnTo>
                  <a:lnTo>
                    <a:pt x="3903523" y="2899198"/>
                  </a:lnTo>
                  <a:lnTo>
                    <a:pt x="3940715" y="2866178"/>
                  </a:lnTo>
                  <a:lnTo>
                    <a:pt x="3976670" y="2832152"/>
                  </a:lnTo>
                  <a:lnTo>
                    <a:pt x="4011426" y="2797158"/>
                  </a:lnTo>
                  <a:lnTo>
                    <a:pt x="4045016" y="2761233"/>
                  </a:lnTo>
                  <a:lnTo>
                    <a:pt x="4077478" y="2724417"/>
                  </a:lnTo>
                  <a:lnTo>
                    <a:pt x="4108848" y="2686747"/>
                  </a:lnTo>
                  <a:lnTo>
                    <a:pt x="4139160" y="2648260"/>
                  </a:lnTo>
                  <a:lnTo>
                    <a:pt x="4168452" y="2608994"/>
                  </a:lnTo>
                  <a:lnTo>
                    <a:pt x="4196758" y="2568989"/>
                  </a:lnTo>
                  <a:lnTo>
                    <a:pt x="4224115" y="2528280"/>
                  </a:lnTo>
                  <a:lnTo>
                    <a:pt x="4250559" y="2486907"/>
                  </a:lnTo>
                  <a:lnTo>
                    <a:pt x="4276125" y="2444907"/>
                  </a:lnTo>
                  <a:lnTo>
                    <a:pt x="4300849" y="2402318"/>
                  </a:lnTo>
                  <a:lnTo>
                    <a:pt x="4324768" y="2359179"/>
                  </a:lnTo>
                  <a:lnTo>
                    <a:pt x="4347916" y="2315526"/>
                  </a:lnTo>
                  <a:lnTo>
                    <a:pt x="4370331" y="2271398"/>
                  </a:lnTo>
                  <a:lnTo>
                    <a:pt x="4392047" y="2226832"/>
                  </a:lnTo>
                  <a:lnTo>
                    <a:pt x="4413101" y="2181867"/>
                  </a:lnTo>
                  <a:lnTo>
                    <a:pt x="4433529" y="2136541"/>
                  </a:lnTo>
                  <a:lnTo>
                    <a:pt x="4453582" y="2090392"/>
                  </a:lnTo>
                  <a:lnTo>
                    <a:pt x="4472648" y="2044956"/>
                  </a:lnTo>
                  <a:lnTo>
                    <a:pt x="4491411" y="1998772"/>
                  </a:lnTo>
                  <a:lnTo>
                    <a:pt x="4529888" y="1899642"/>
                  </a:lnTo>
                  <a:lnTo>
                    <a:pt x="4561993" y="1812319"/>
                  </a:lnTo>
                  <a:lnTo>
                    <a:pt x="3463378" y="4856341"/>
                  </a:lnTo>
                  <a:lnTo>
                    <a:pt x="0" y="4856341"/>
                  </a:lnTo>
                  <a:close/>
                </a:path>
              </a:pathLst>
            </a:custGeom>
            <a:solidFill>
              <a:srgbClr val="2D789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13745924" y="6690169"/>
              <a:ext cx="4542155" cy="3597275"/>
            </a:xfrm>
            <a:custGeom>
              <a:avLst/>
              <a:gdLst/>
              <a:ahLst/>
              <a:cxnLst/>
              <a:rect l="l" t="t" r="r" b="b"/>
              <a:pathLst>
                <a:path w="4542155" h="3597275">
                  <a:moveTo>
                    <a:pt x="4542076" y="0"/>
                  </a:moveTo>
                  <a:lnTo>
                    <a:pt x="4542076" y="3596829"/>
                  </a:lnTo>
                  <a:lnTo>
                    <a:pt x="0" y="3596829"/>
                  </a:lnTo>
                  <a:lnTo>
                    <a:pt x="788" y="3595579"/>
                  </a:lnTo>
                  <a:lnTo>
                    <a:pt x="28225" y="3555176"/>
                  </a:lnTo>
                  <a:lnTo>
                    <a:pt x="57046" y="3515723"/>
                  </a:lnTo>
                  <a:lnTo>
                    <a:pt x="87244" y="3477271"/>
                  </a:lnTo>
                  <a:lnTo>
                    <a:pt x="118811" y="3439867"/>
                  </a:lnTo>
                  <a:lnTo>
                    <a:pt x="151739" y="3403563"/>
                  </a:lnTo>
                  <a:lnTo>
                    <a:pt x="186027" y="3368360"/>
                  </a:lnTo>
                  <a:lnTo>
                    <a:pt x="221300" y="3334469"/>
                  </a:lnTo>
                  <a:lnTo>
                    <a:pt x="257524" y="3301869"/>
                  </a:lnTo>
                  <a:lnTo>
                    <a:pt x="294668" y="3270543"/>
                  </a:lnTo>
                  <a:lnTo>
                    <a:pt x="332699" y="3240469"/>
                  </a:lnTo>
                  <a:lnTo>
                    <a:pt x="371585" y="3211629"/>
                  </a:lnTo>
                  <a:lnTo>
                    <a:pt x="411294" y="3184004"/>
                  </a:lnTo>
                  <a:lnTo>
                    <a:pt x="451793" y="3157572"/>
                  </a:lnTo>
                  <a:lnTo>
                    <a:pt x="493050" y="3132317"/>
                  </a:lnTo>
                  <a:lnTo>
                    <a:pt x="535033" y="3108216"/>
                  </a:lnTo>
                  <a:lnTo>
                    <a:pt x="577709" y="3085252"/>
                  </a:lnTo>
                  <a:lnTo>
                    <a:pt x="621046" y="3063405"/>
                  </a:lnTo>
                  <a:lnTo>
                    <a:pt x="665012" y="3042655"/>
                  </a:lnTo>
                  <a:lnTo>
                    <a:pt x="709575" y="3022982"/>
                  </a:lnTo>
                  <a:lnTo>
                    <a:pt x="754702" y="3004368"/>
                  </a:lnTo>
                  <a:lnTo>
                    <a:pt x="800360" y="2986793"/>
                  </a:lnTo>
                  <a:lnTo>
                    <a:pt x="846519" y="2970237"/>
                  </a:lnTo>
                  <a:lnTo>
                    <a:pt x="893144" y="2954681"/>
                  </a:lnTo>
                  <a:lnTo>
                    <a:pt x="940205" y="2940105"/>
                  </a:lnTo>
                  <a:lnTo>
                    <a:pt x="987668" y="2926490"/>
                  </a:lnTo>
                  <a:lnTo>
                    <a:pt x="1035502" y="2913817"/>
                  </a:lnTo>
                  <a:lnTo>
                    <a:pt x="1083673" y="2902065"/>
                  </a:lnTo>
                  <a:lnTo>
                    <a:pt x="1132151" y="2891216"/>
                  </a:lnTo>
                  <a:lnTo>
                    <a:pt x="1180902" y="2881250"/>
                  </a:lnTo>
                  <a:lnTo>
                    <a:pt x="1229894" y="2872147"/>
                  </a:lnTo>
                  <a:lnTo>
                    <a:pt x="1279095" y="2863889"/>
                  </a:lnTo>
                  <a:lnTo>
                    <a:pt x="1328473" y="2856455"/>
                  </a:lnTo>
                  <a:lnTo>
                    <a:pt x="1377994" y="2849825"/>
                  </a:lnTo>
                  <a:lnTo>
                    <a:pt x="1427628" y="2843982"/>
                  </a:lnTo>
                  <a:lnTo>
                    <a:pt x="1477342" y="2838904"/>
                  </a:lnTo>
                  <a:lnTo>
                    <a:pt x="1527103" y="2834573"/>
                  </a:lnTo>
                  <a:lnTo>
                    <a:pt x="1576879" y="2830969"/>
                  </a:lnTo>
                  <a:lnTo>
                    <a:pt x="1626637" y="2828073"/>
                  </a:lnTo>
                  <a:lnTo>
                    <a:pt x="1676346" y="2825865"/>
                  </a:lnTo>
                  <a:lnTo>
                    <a:pt x="1725974" y="2824326"/>
                  </a:lnTo>
                  <a:lnTo>
                    <a:pt x="1775487" y="2823435"/>
                  </a:lnTo>
                  <a:lnTo>
                    <a:pt x="1824853" y="2823175"/>
                  </a:lnTo>
                  <a:lnTo>
                    <a:pt x="1874670" y="2823377"/>
                  </a:lnTo>
                  <a:lnTo>
                    <a:pt x="1924668" y="2823949"/>
                  </a:lnTo>
                  <a:lnTo>
                    <a:pt x="1974815" y="2824781"/>
                  </a:lnTo>
                  <a:lnTo>
                    <a:pt x="2125818" y="2827779"/>
                  </a:lnTo>
                  <a:lnTo>
                    <a:pt x="2176228" y="2828587"/>
                  </a:lnTo>
                  <a:lnTo>
                    <a:pt x="2226622" y="2829121"/>
                  </a:lnTo>
                  <a:lnTo>
                    <a:pt x="2276967" y="2829273"/>
                  </a:lnTo>
                  <a:lnTo>
                    <a:pt x="2327228" y="2828938"/>
                  </a:lnTo>
                  <a:lnTo>
                    <a:pt x="2377373" y="2828006"/>
                  </a:lnTo>
                  <a:lnTo>
                    <a:pt x="2427368" y="2826372"/>
                  </a:lnTo>
                  <a:lnTo>
                    <a:pt x="2477182" y="2823928"/>
                  </a:lnTo>
                  <a:lnTo>
                    <a:pt x="2526779" y="2820567"/>
                  </a:lnTo>
                  <a:lnTo>
                    <a:pt x="2576129" y="2816181"/>
                  </a:lnTo>
                  <a:lnTo>
                    <a:pt x="2625196" y="2810664"/>
                  </a:lnTo>
                  <a:lnTo>
                    <a:pt x="2673949" y="2803908"/>
                  </a:lnTo>
                  <a:lnTo>
                    <a:pt x="2722354" y="2795807"/>
                  </a:lnTo>
                  <a:lnTo>
                    <a:pt x="2770378" y="2786252"/>
                  </a:lnTo>
                  <a:lnTo>
                    <a:pt x="2817988" y="2775138"/>
                  </a:lnTo>
                  <a:lnTo>
                    <a:pt x="2865150" y="2762356"/>
                  </a:lnTo>
                  <a:lnTo>
                    <a:pt x="2911833" y="2747799"/>
                  </a:lnTo>
                  <a:lnTo>
                    <a:pt x="2958002" y="2731361"/>
                  </a:lnTo>
                  <a:lnTo>
                    <a:pt x="3003624" y="2712934"/>
                  </a:lnTo>
                  <a:lnTo>
                    <a:pt x="3048666" y="2692412"/>
                  </a:lnTo>
                  <a:lnTo>
                    <a:pt x="3092110" y="2670166"/>
                  </a:lnTo>
                  <a:lnTo>
                    <a:pt x="3134246" y="2646166"/>
                  </a:lnTo>
                  <a:lnTo>
                    <a:pt x="3175098" y="2620477"/>
                  </a:lnTo>
                  <a:lnTo>
                    <a:pt x="3214691" y="2593165"/>
                  </a:lnTo>
                  <a:lnTo>
                    <a:pt x="3253046" y="2564296"/>
                  </a:lnTo>
                  <a:lnTo>
                    <a:pt x="3290189" y="2533934"/>
                  </a:lnTo>
                  <a:lnTo>
                    <a:pt x="3326142" y="2502146"/>
                  </a:lnTo>
                  <a:lnTo>
                    <a:pt x="3360928" y="2468997"/>
                  </a:lnTo>
                  <a:lnTo>
                    <a:pt x="3394571" y="2434552"/>
                  </a:lnTo>
                  <a:lnTo>
                    <a:pt x="3427095" y="2398877"/>
                  </a:lnTo>
                  <a:lnTo>
                    <a:pt x="3458523" y="2362038"/>
                  </a:lnTo>
                  <a:lnTo>
                    <a:pt x="3488878" y="2324099"/>
                  </a:lnTo>
                  <a:lnTo>
                    <a:pt x="3518183" y="2285127"/>
                  </a:lnTo>
                  <a:lnTo>
                    <a:pt x="3546463" y="2245187"/>
                  </a:lnTo>
                  <a:lnTo>
                    <a:pt x="3573741" y="2204344"/>
                  </a:lnTo>
                  <a:lnTo>
                    <a:pt x="3600039" y="2162664"/>
                  </a:lnTo>
                  <a:lnTo>
                    <a:pt x="3625382" y="2120212"/>
                  </a:lnTo>
                  <a:lnTo>
                    <a:pt x="3649793" y="2077055"/>
                  </a:lnTo>
                  <a:lnTo>
                    <a:pt x="3673296" y="2033257"/>
                  </a:lnTo>
                  <a:lnTo>
                    <a:pt x="3695913" y="1988884"/>
                  </a:lnTo>
                  <a:lnTo>
                    <a:pt x="3717668" y="1944001"/>
                  </a:lnTo>
                  <a:lnTo>
                    <a:pt x="3738585" y="1898675"/>
                  </a:lnTo>
                  <a:lnTo>
                    <a:pt x="3758687" y="1852970"/>
                  </a:lnTo>
                  <a:lnTo>
                    <a:pt x="3777998" y="1806952"/>
                  </a:lnTo>
                  <a:lnTo>
                    <a:pt x="3796540" y="1760686"/>
                  </a:lnTo>
                  <a:lnTo>
                    <a:pt x="3814338" y="1714238"/>
                  </a:lnTo>
                  <a:lnTo>
                    <a:pt x="3831414" y="1667674"/>
                  </a:lnTo>
                  <a:lnTo>
                    <a:pt x="3847793" y="1621059"/>
                  </a:lnTo>
                  <a:lnTo>
                    <a:pt x="3863498" y="1574459"/>
                  </a:lnTo>
                  <a:lnTo>
                    <a:pt x="4005800" y="1130096"/>
                  </a:lnTo>
                  <a:lnTo>
                    <a:pt x="4035426" y="1040134"/>
                  </a:lnTo>
                  <a:lnTo>
                    <a:pt x="4065902" y="950328"/>
                  </a:lnTo>
                  <a:lnTo>
                    <a:pt x="4081522" y="905552"/>
                  </a:lnTo>
                  <a:lnTo>
                    <a:pt x="4097427" y="860899"/>
                  </a:lnTo>
                  <a:lnTo>
                    <a:pt x="4113645" y="816396"/>
                  </a:lnTo>
                  <a:lnTo>
                    <a:pt x="4130199" y="772071"/>
                  </a:lnTo>
                  <a:lnTo>
                    <a:pt x="4147115" y="727951"/>
                  </a:lnTo>
                  <a:lnTo>
                    <a:pt x="4164416" y="684064"/>
                  </a:lnTo>
                  <a:lnTo>
                    <a:pt x="4182128" y="640439"/>
                  </a:lnTo>
                  <a:lnTo>
                    <a:pt x="4200275" y="597102"/>
                  </a:lnTo>
                  <a:lnTo>
                    <a:pt x="4218883" y="554082"/>
                  </a:lnTo>
                  <a:lnTo>
                    <a:pt x="4237976" y="511407"/>
                  </a:lnTo>
                  <a:lnTo>
                    <a:pt x="4257578" y="469103"/>
                  </a:lnTo>
                  <a:lnTo>
                    <a:pt x="4277716" y="427200"/>
                  </a:lnTo>
                  <a:lnTo>
                    <a:pt x="4298412" y="385724"/>
                  </a:lnTo>
                  <a:lnTo>
                    <a:pt x="4319692" y="344704"/>
                  </a:lnTo>
                  <a:lnTo>
                    <a:pt x="4341582" y="304167"/>
                  </a:lnTo>
                  <a:lnTo>
                    <a:pt x="4364104" y="264141"/>
                  </a:lnTo>
                  <a:lnTo>
                    <a:pt x="4387286" y="224654"/>
                  </a:lnTo>
                  <a:lnTo>
                    <a:pt x="4411150" y="185733"/>
                  </a:lnTo>
                  <a:lnTo>
                    <a:pt x="4435722" y="147407"/>
                  </a:lnTo>
                  <a:lnTo>
                    <a:pt x="4461027" y="109703"/>
                  </a:lnTo>
                  <a:lnTo>
                    <a:pt x="4487089" y="72649"/>
                  </a:lnTo>
                  <a:lnTo>
                    <a:pt x="4513933" y="36273"/>
                  </a:lnTo>
                  <a:lnTo>
                    <a:pt x="4541584" y="602"/>
                  </a:lnTo>
                  <a:lnTo>
                    <a:pt x="4542076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9" name="object 9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3388" y="152567"/>
            <a:ext cx="7658099" cy="9896474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571885" y="8354686"/>
            <a:ext cx="2493128" cy="1798897"/>
          </a:xfrm>
          <a:prstGeom prst="rect">
            <a:avLst/>
          </a:prstGeom>
        </p:spPr>
      </p:pic>
      <p:sp>
        <p:nvSpPr>
          <p:cNvPr id="11" name="object 11" descr=""/>
          <p:cNvSpPr txBox="1"/>
          <p:nvPr/>
        </p:nvSpPr>
        <p:spPr>
          <a:xfrm>
            <a:off x="8392350" y="1356402"/>
            <a:ext cx="9682480" cy="4298950"/>
          </a:xfrm>
          <a:prstGeom prst="rect">
            <a:avLst/>
          </a:prstGeom>
        </p:spPr>
        <p:txBody>
          <a:bodyPr wrap="square" lIns="0" tIns="6350" rIns="0" bIns="0" rtlCol="0" vert="horz">
            <a:spAutoFit/>
          </a:bodyPr>
          <a:lstStyle/>
          <a:p>
            <a:pPr algn="just" marL="12700" marR="5080">
              <a:lnSpc>
                <a:spcPts val="3379"/>
              </a:lnSpc>
              <a:spcBef>
                <a:spcPts val="50"/>
              </a:spcBef>
            </a:pPr>
            <a:r>
              <a:rPr dirty="0" sz="2700" spc="185" b="1">
                <a:latin typeface="Arial"/>
                <a:cs typeface="Arial"/>
              </a:rPr>
              <a:t>WE</a:t>
            </a:r>
            <a:r>
              <a:rPr dirty="0" sz="2700" spc="70" b="1">
                <a:latin typeface="Arial"/>
                <a:cs typeface="Arial"/>
              </a:rPr>
              <a:t>  </a:t>
            </a:r>
            <a:r>
              <a:rPr dirty="0" sz="2700" spc="55" b="1">
                <a:latin typeface="Arial"/>
                <a:cs typeface="Arial"/>
              </a:rPr>
              <a:t>TRAINED</a:t>
            </a:r>
            <a:r>
              <a:rPr dirty="0" sz="2700" spc="70" b="1">
                <a:latin typeface="Arial"/>
                <a:cs typeface="Arial"/>
              </a:rPr>
              <a:t>  </a:t>
            </a:r>
            <a:r>
              <a:rPr dirty="0" sz="2700" b="1">
                <a:latin typeface="Arial"/>
                <a:cs typeface="Arial"/>
              </a:rPr>
              <a:t>THE</a:t>
            </a:r>
            <a:r>
              <a:rPr dirty="0" sz="2700" spc="70" b="1">
                <a:latin typeface="Arial"/>
                <a:cs typeface="Arial"/>
              </a:rPr>
              <a:t>  </a:t>
            </a:r>
            <a:r>
              <a:rPr dirty="0" sz="2700" b="1">
                <a:latin typeface="Arial"/>
                <a:cs typeface="Arial"/>
              </a:rPr>
              <a:t>PREVIOUSLY</a:t>
            </a:r>
            <a:r>
              <a:rPr dirty="0" sz="2700" spc="70" b="1">
                <a:latin typeface="Arial"/>
                <a:cs typeface="Arial"/>
              </a:rPr>
              <a:t>  </a:t>
            </a:r>
            <a:r>
              <a:rPr dirty="0" sz="2700" b="1">
                <a:latin typeface="Arial"/>
                <a:cs typeface="Arial"/>
              </a:rPr>
              <a:t>SELECTED</a:t>
            </a:r>
            <a:r>
              <a:rPr dirty="0" sz="2700" spc="70" b="1">
                <a:latin typeface="Arial"/>
                <a:cs typeface="Arial"/>
              </a:rPr>
              <a:t>  </a:t>
            </a:r>
            <a:r>
              <a:rPr dirty="0" sz="2700" spc="50" b="1">
                <a:latin typeface="Arial"/>
                <a:cs typeface="Arial"/>
              </a:rPr>
              <a:t>MACHINE </a:t>
            </a:r>
            <a:r>
              <a:rPr dirty="0" sz="2700" b="1">
                <a:latin typeface="Arial"/>
                <a:cs typeface="Arial"/>
              </a:rPr>
              <a:t>LEARNING</a:t>
            </a:r>
            <a:r>
              <a:rPr dirty="0" sz="2700" spc="335" b="1">
                <a:latin typeface="Arial"/>
                <a:cs typeface="Arial"/>
              </a:rPr>
              <a:t>   </a:t>
            </a:r>
            <a:r>
              <a:rPr dirty="0" sz="2700" b="1">
                <a:latin typeface="Arial"/>
                <a:cs typeface="Arial"/>
              </a:rPr>
              <a:t>MODEL</a:t>
            </a:r>
            <a:r>
              <a:rPr dirty="0" sz="2700" spc="335" b="1">
                <a:latin typeface="Arial"/>
                <a:cs typeface="Arial"/>
              </a:rPr>
              <a:t>   </a:t>
            </a:r>
            <a:r>
              <a:rPr dirty="0" sz="2700" b="1">
                <a:latin typeface="Arial"/>
                <a:cs typeface="Arial"/>
              </a:rPr>
              <a:t>USING</a:t>
            </a:r>
            <a:r>
              <a:rPr dirty="0" sz="2700" spc="335" b="1">
                <a:latin typeface="Arial"/>
                <a:cs typeface="Arial"/>
              </a:rPr>
              <a:t>   </a:t>
            </a:r>
            <a:r>
              <a:rPr dirty="0" sz="2700" b="1">
                <a:latin typeface="Arial"/>
                <a:cs typeface="Arial"/>
              </a:rPr>
              <a:t>THE</a:t>
            </a:r>
            <a:r>
              <a:rPr dirty="0" sz="2700" spc="335" b="1">
                <a:latin typeface="Arial"/>
                <a:cs typeface="Arial"/>
              </a:rPr>
              <a:t>   </a:t>
            </a:r>
            <a:r>
              <a:rPr dirty="0" sz="2700" spc="60" b="1">
                <a:latin typeface="Arial"/>
                <a:cs typeface="Arial"/>
              </a:rPr>
              <a:t>TRAINING</a:t>
            </a:r>
            <a:r>
              <a:rPr dirty="0" sz="2700" spc="335" b="1">
                <a:latin typeface="Arial"/>
                <a:cs typeface="Arial"/>
              </a:rPr>
              <a:t>   </a:t>
            </a:r>
            <a:r>
              <a:rPr dirty="0" sz="2700" spc="100" b="1">
                <a:latin typeface="Arial"/>
                <a:cs typeface="Arial"/>
              </a:rPr>
              <a:t>DATA </a:t>
            </a:r>
            <a:r>
              <a:rPr dirty="0" sz="2700" b="1">
                <a:latin typeface="Arial"/>
                <a:cs typeface="Arial"/>
              </a:rPr>
              <a:t>(FEATURES</a:t>
            </a:r>
            <a:r>
              <a:rPr dirty="0" sz="2700" spc="405" b="1">
                <a:latin typeface="Arial"/>
                <a:cs typeface="Arial"/>
              </a:rPr>
              <a:t> </a:t>
            </a:r>
            <a:r>
              <a:rPr dirty="0" sz="2700" spc="100" b="1">
                <a:latin typeface="Arial"/>
                <a:cs typeface="Arial"/>
              </a:rPr>
              <a:t>IN</a:t>
            </a:r>
            <a:r>
              <a:rPr dirty="0" sz="2700" spc="405" b="1">
                <a:latin typeface="Arial"/>
                <a:cs typeface="Arial"/>
              </a:rPr>
              <a:t> </a:t>
            </a:r>
            <a:r>
              <a:rPr dirty="0" sz="2700" spc="75" b="1">
                <a:latin typeface="Arial"/>
                <a:cs typeface="Arial"/>
              </a:rPr>
              <a:t>XTRAIN</a:t>
            </a:r>
            <a:r>
              <a:rPr dirty="0" sz="2700" spc="405" b="1">
                <a:latin typeface="Arial"/>
                <a:cs typeface="Arial"/>
              </a:rPr>
              <a:t> </a:t>
            </a:r>
            <a:r>
              <a:rPr dirty="0" sz="2700" spc="130" b="1">
                <a:latin typeface="Arial"/>
                <a:cs typeface="Arial"/>
              </a:rPr>
              <a:t>AND</a:t>
            </a:r>
            <a:r>
              <a:rPr dirty="0" sz="2700" spc="405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LABELS</a:t>
            </a:r>
            <a:r>
              <a:rPr dirty="0" sz="2700" spc="405" b="1">
                <a:latin typeface="Arial"/>
                <a:cs typeface="Arial"/>
              </a:rPr>
              <a:t> </a:t>
            </a:r>
            <a:r>
              <a:rPr dirty="0" sz="2700" spc="100" b="1">
                <a:latin typeface="Arial"/>
                <a:cs typeface="Arial"/>
              </a:rPr>
              <a:t>IN</a:t>
            </a:r>
            <a:r>
              <a:rPr dirty="0" sz="2700" spc="405" b="1">
                <a:latin typeface="Arial"/>
                <a:cs typeface="Arial"/>
              </a:rPr>
              <a:t> </a:t>
            </a:r>
            <a:r>
              <a:rPr dirty="0" sz="2700" spc="60" b="1">
                <a:latin typeface="Arial"/>
                <a:cs typeface="Arial"/>
              </a:rPr>
              <a:t>YTRAIN).</a:t>
            </a:r>
            <a:r>
              <a:rPr dirty="0" sz="2700" spc="405" b="1">
                <a:latin typeface="Arial"/>
                <a:cs typeface="Arial"/>
              </a:rPr>
              <a:t> </a:t>
            </a:r>
            <a:r>
              <a:rPr dirty="0" sz="2700" spc="60" b="1">
                <a:latin typeface="Arial"/>
                <a:cs typeface="Arial"/>
              </a:rPr>
              <a:t>THIS </a:t>
            </a:r>
            <a:r>
              <a:rPr dirty="0" sz="2700" spc="190" b="1">
                <a:latin typeface="Arial"/>
                <a:cs typeface="Arial"/>
              </a:rPr>
              <a:t>WAS</a:t>
            </a:r>
            <a:r>
              <a:rPr dirty="0" sz="2700" spc="280" b="1">
                <a:latin typeface="Arial"/>
                <a:cs typeface="Arial"/>
              </a:rPr>
              <a:t> </a:t>
            </a:r>
            <a:r>
              <a:rPr dirty="0" sz="2700" spc="70" b="1">
                <a:latin typeface="Arial"/>
                <a:cs typeface="Arial"/>
              </a:rPr>
              <a:t>WHERE</a:t>
            </a:r>
            <a:r>
              <a:rPr dirty="0" sz="2700" spc="280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THE</a:t>
            </a:r>
            <a:r>
              <a:rPr dirty="0" sz="2700" spc="280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MODEL</a:t>
            </a:r>
            <a:r>
              <a:rPr dirty="0" sz="2700" spc="280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LEARNED</a:t>
            </a:r>
            <a:r>
              <a:rPr dirty="0" sz="2700" spc="280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THE</a:t>
            </a:r>
            <a:r>
              <a:rPr dirty="0" sz="2700" spc="280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PATTERNS</a:t>
            </a:r>
            <a:r>
              <a:rPr dirty="0" sz="2700" spc="280" b="1">
                <a:latin typeface="Arial"/>
                <a:cs typeface="Arial"/>
              </a:rPr>
              <a:t> </a:t>
            </a:r>
            <a:r>
              <a:rPr dirty="0" sz="2700" spc="75" b="1">
                <a:latin typeface="Arial"/>
                <a:cs typeface="Arial"/>
              </a:rPr>
              <a:t>IN </a:t>
            </a:r>
            <a:r>
              <a:rPr dirty="0" sz="2700" b="1">
                <a:latin typeface="Arial"/>
                <a:cs typeface="Arial"/>
              </a:rPr>
              <a:t>THE</a:t>
            </a:r>
            <a:r>
              <a:rPr dirty="0" sz="2700" spc="645" b="1">
                <a:latin typeface="Arial"/>
                <a:cs typeface="Arial"/>
              </a:rPr>
              <a:t> </a:t>
            </a:r>
            <a:r>
              <a:rPr dirty="0" sz="2700" spc="90" b="1">
                <a:latin typeface="Arial"/>
                <a:cs typeface="Arial"/>
              </a:rPr>
              <a:t>DATA.</a:t>
            </a:r>
            <a:r>
              <a:rPr dirty="0" sz="2700" spc="645" b="1">
                <a:latin typeface="Arial"/>
                <a:cs typeface="Arial"/>
              </a:rPr>
              <a:t> </a:t>
            </a:r>
            <a:r>
              <a:rPr dirty="0" sz="2700" spc="130" b="1">
                <a:latin typeface="Arial"/>
                <a:cs typeface="Arial"/>
              </a:rPr>
              <a:t>AND</a:t>
            </a:r>
            <a:r>
              <a:rPr dirty="0" sz="2700" spc="650" b="1">
                <a:latin typeface="Arial"/>
                <a:cs typeface="Arial"/>
              </a:rPr>
              <a:t> </a:t>
            </a:r>
            <a:r>
              <a:rPr dirty="0" sz="2700" spc="185" b="1">
                <a:latin typeface="Arial"/>
                <a:cs typeface="Arial"/>
              </a:rPr>
              <a:t>WE</a:t>
            </a:r>
            <a:r>
              <a:rPr dirty="0" sz="2700" spc="645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RECORDED</a:t>
            </a:r>
            <a:r>
              <a:rPr dirty="0" sz="2700" spc="645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THE</a:t>
            </a:r>
            <a:r>
              <a:rPr dirty="0" sz="2700" spc="650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CURRENT</a:t>
            </a:r>
            <a:r>
              <a:rPr dirty="0" sz="2700" spc="645" b="1">
                <a:latin typeface="Arial"/>
                <a:cs typeface="Arial"/>
              </a:rPr>
              <a:t> </a:t>
            </a:r>
            <a:r>
              <a:rPr dirty="0" sz="2700" spc="30" b="1">
                <a:latin typeface="Arial"/>
                <a:cs typeface="Arial"/>
              </a:rPr>
              <a:t>TIME </a:t>
            </a:r>
            <a:r>
              <a:rPr dirty="0" sz="2700" b="1">
                <a:latin typeface="Arial"/>
                <a:cs typeface="Arial"/>
              </a:rPr>
              <a:t>BEFORE</a:t>
            </a:r>
            <a:r>
              <a:rPr dirty="0" sz="2700" spc="40" b="1">
                <a:latin typeface="Arial"/>
                <a:cs typeface="Arial"/>
              </a:rPr>
              <a:t>  </a:t>
            </a:r>
            <a:r>
              <a:rPr dirty="0" sz="2700" b="1">
                <a:latin typeface="Arial"/>
                <a:cs typeface="Arial"/>
              </a:rPr>
              <a:t>THE</a:t>
            </a:r>
            <a:r>
              <a:rPr dirty="0" sz="2700" spc="40" b="1">
                <a:latin typeface="Arial"/>
                <a:cs typeface="Arial"/>
              </a:rPr>
              <a:t>  </a:t>
            </a:r>
            <a:r>
              <a:rPr dirty="0" sz="2700" b="1">
                <a:latin typeface="Arial"/>
                <a:cs typeface="Arial"/>
              </a:rPr>
              <a:t>PREDICTION</a:t>
            </a:r>
            <a:r>
              <a:rPr dirty="0" sz="2700" spc="45" b="1">
                <a:latin typeface="Arial"/>
                <a:cs typeface="Arial"/>
              </a:rPr>
              <a:t>  </a:t>
            </a:r>
            <a:r>
              <a:rPr dirty="0" sz="2700" b="1">
                <a:latin typeface="Arial"/>
                <a:cs typeface="Arial"/>
              </a:rPr>
              <a:t>PROCESS</a:t>
            </a:r>
            <a:r>
              <a:rPr dirty="0" sz="2700" spc="40" b="1">
                <a:latin typeface="Arial"/>
                <a:cs typeface="Arial"/>
              </a:rPr>
              <a:t>  </a:t>
            </a:r>
            <a:r>
              <a:rPr dirty="0" sz="2700" b="1">
                <a:latin typeface="Arial"/>
                <a:cs typeface="Arial"/>
              </a:rPr>
              <a:t>STARTED,</a:t>
            </a:r>
            <a:r>
              <a:rPr dirty="0" sz="2700" spc="40" b="1">
                <a:latin typeface="Arial"/>
                <a:cs typeface="Arial"/>
              </a:rPr>
              <a:t>  </a:t>
            </a:r>
            <a:r>
              <a:rPr dirty="0" sz="2700" spc="-20" b="1">
                <a:latin typeface="Arial"/>
                <a:cs typeface="Arial"/>
              </a:rPr>
              <a:t>USED </a:t>
            </a:r>
            <a:r>
              <a:rPr dirty="0" sz="2700" b="1">
                <a:latin typeface="Arial"/>
                <a:cs typeface="Arial"/>
              </a:rPr>
              <a:t>FOR</a:t>
            </a:r>
            <a:r>
              <a:rPr dirty="0" sz="2700" spc="225" b="1">
                <a:latin typeface="Arial"/>
                <a:cs typeface="Arial"/>
              </a:rPr>
              <a:t>  </a:t>
            </a:r>
            <a:r>
              <a:rPr dirty="0" sz="2700" b="1">
                <a:latin typeface="Arial"/>
                <a:cs typeface="Arial"/>
              </a:rPr>
              <a:t>MEASURING</a:t>
            </a:r>
            <a:r>
              <a:rPr dirty="0" sz="2700" spc="229" b="1">
                <a:latin typeface="Arial"/>
                <a:cs typeface="Arial"/>
              </a:rPr>
              <a:t>  </a:t>
            </a:r>
            <a:r>
              <a:rPr dirty="0" sz="2700" b="1">
                <a:latin typeface="Arial"/>
                <a:cs typeface="Arial"/>
              </a:rPr>
              <a:t>THE</a:t>
            </a:r>
            <a:r>
              <a:rPr dirty="0" sz="2700" spc="229" b="1">
                <a:latin typeface="Arial"/>
                <a:cs typeface="Arial"/>
              </a:rPr>
              <a:t>  </a:t>
            </a:r>
            <a:r>
              <a:rPr dirty="0" sz="2700" spc="50" b="1">
                <a:latin typeface="Arial"/>
                <a:cs typeface="Arial"/>
              </a:rPr>
              <a:t>TIME</a:t>
            </a:r>
            <a:r>
              <a:rPr dirty="0" sz="2700" spc="229" b="1">
                <a:latin typeface="Arial"/>
                <a:cs typeface="Arial"/>
              </a:rPr>
              <a:t>  </a:t>
            </a:r>
            <a:r>
              <a:rPr dirty="0" sz="2700" spc="95" b="1">
                <a:latin typeface="Arial"/>
                <a:cs typeface="Arial"/>
              </a:rPr>
              <a:t>IT</a:t>
            </a:r>
            <a:r>
              <a:rPr dirty="0" sz="2700" spc="229" b="1">
                <a:latin typeface="Arial"/>
                <a:cs typeface="Arial"/>
              </a:rPr>
              <a:t>  </a:t>
            </a:r>
            <a:r>
              <a:rPr dirty="0" sz="2700" b="1">
                <a:latin typeface="Arial"/>
                <a:cs typeface="Arial"/>
              </a:rPr>
              <a:t>TAKES</a:t>
            </a:r>
            <a:r>
              <a:rPr dirty="0" sz="2700" spc="225" b="1">
                <a:latin typeface="Arial"/>
                <a:cs typeface="Arial"/>
              </a:rPr>
              <a:t>  </a:t>
            </a:r>
            <a:r>
              <a:rPr dirty="0" sz="2700" spc="85" b="1">
                <a:latin typeface="Arial"/>
                <a:cs typeface="Arial"/>
              </a:rPr>
              <a:t>TO</a:t>
            </a:r>
            <a:r>
              <a:rPr dirty="0" sz="2700" spc="229" b="1">
                <a:latin typeface="Arial"/>
                <a:cs typeface="Arial"/>
              </a:rPr>
              <a:t>  </a:t>
            </a:r>
            <a:r>
              <a:rPr dirty="0" sz="2700" b="1">
                <a:latin typeface="Arial"/>
                <a:cs typeface="Arial"/>
              </a:rPr>
              <a:t>MAKE</a:t>
            </a:r>
            <a:r>
              <a:rPr dirty="0" sz="2700" spc="229" b="1">
                <a:latin typeface="Arial"/>
                <a:cs typeface="Arial"/>
              </a:rPr>
              <a:t>  </a:t>
            </a:r>
            <a:r>
              <a:rPr dirty="0" sz="2700" spc="65" b="1">
                <a:latin typeface="Arial"/>
                <a:cs typeface="Arial"/>
              </a:rPr>
              <a:t>A </a:t>
            </a:r>
            <a:r>
              <a:rPr dirty="0" sz="2700" b="1">
                <a:latin typeface="Arial"/>
                <a:cs typeface="Arial"/>
              </a:rPr>
              <a:t>PREDICTION.</a:t>
            </a:r>
            <a:r>
              <a:rPr dirty="0" sz="2700" spc="415" b="1">
                <a:latin typeface="Arial"/>
                <a:cs typeface="Arial"/>
              </a:rPr>
              <a:t> </a:t>
            </a:r>
            <a:r>
              <a:rPr dirty="0" sz="2700" spc="130" b="1">
                <a:latin typeface="Arial"/>
                <a:cs typeface="Arial"/>
              </a:rPr>
              <a:t>AND</a:t>
            </a:r>
            <a:r>
              <a:rPr dirty="0" sz="2700" spc="420" b="1">
                <a:latin typeface="Arial"/>
                <a:cs typeface="Arial"/>
              </a:rPr>
              <a:t> </a:t>
            </a:r>
            <a:r>
              <a:rPr dirty="0" sz="2700" spc="185" b="1">
                <a:latin typeface="Arial"/>
                <a:cs typeface="Arial"/>
              </a:rPr>
              <a:t>WE</a:t>
            </a:r>
            <a:r>
              <a:rPr dirty="0" sz="2700" spc="415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USED</a:t>
            </a:r>
            <a:r>
              <a:rPr dirty="0" sz="2700" spc="420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THE</a:t>
            </a:r>
            <a:r>
              <a:rPr dirty="0" sz="2700" spc="420" b="1">
                <a:latin typeface="Arial"/>
                <a:cs typeface="Arial"/>
              </a:rPr>
              <a:t> </a:t>
            </a:r>
            <a:r>
              <a:rPr dirty="0" sz="2700" spc="55" b="1">
                <a:latin typeface="Arial"/>
                <a:cs typeface="Arial"/>
              </a:rPr>
              <a:t>TRAINED</a:t>
            </a:r>
            <a:r>
              <a:rPr dirty="0" sz="2700" spc="415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MODEL</a:t>
            </a:r>
            <a:r>
              <a:rPr dirty="0" sz="2700" spc="420" b="1">
                <a:latin typeface="Arial"/>
                <a:cs typeface="Arial"/>
              </a:rPr>
              <a:t> </a:t>
            </a:r>
            <a:r>
              <a:rPr dirty="0" sz="2700" spc="60" b="1">
                <a:latin typeface="Arial"/>
                <a:cs typeface="Arial"/>
              </a:rPr>
              <a:t>TO </a:t>
            </a:r>
            <a:r>
              <a:rPr dirty="0" sz="2700" b="1">
                <a:latin typeface="Arial"/>
                <a:cs typeface="Arial"/>
              </a:rPr>
              <a:t>PREDICT</a:t>
            </a:r>
            <a:r>
              <a:rPr dirty="0" sz="2700" spc="250" b="1">
                <a:latin typeface="Arial"/>
                <a:cs typeface="Arial"/>
              </a:rPr>
              <a:t>   </a:t>
            </a:r>
            <a:r>
              <a:rPr dirty="0" sz="2700" b="1">
                <a:latin typeface="Arial"/>
                <a:cs typeface="Arial"/>
              </a:rPr>
              <a:t>THE</a:t>
            </a:r>
            <a:r>
              <a:rPr dirty="0" sz="2700" spc="254" b="1">
                <a:latin typeface="Arial"/>
                <a:cs typeface="Arial"/>
              </a:rPr>
              <a:t>   </a:t>
            </a:r>
            <a:r>
              <a:rPr dirty="0" sz="2700" b="1">
                <a:latin typeface="Arial"/>
                <a:cs typeface="Arial"/>
              </a:rPr>
              <a:t>LABELS</a:t>
            </a:r>
            <a:r>
              <a:rPr dirty="0" sz="2700" spc="254" b="1">
                <a:latin typeface="Arial"/>
                <a:cs typeface="Arial"/>
              </a:rPr>
              <a:t>   </a:t>
            </a:r>
            <a:r>
              <a:rPr dirty="0" sz="2700" spc="50" b="1">
                <a:latin typeface="Arial"/>
                <a:cs typeface="Arial"/>
              </a:rPr>
              <a:t>(YPRED)</a:t>
            </a:r>
            <a:r>
              <a:rPr dirty="0" sz="2700" spc="250" b="1">
                <a:latin typeface="Arial"/>
                <a:cs typeface="Arial"/>
              </a:rPr>
              <a:t>   </a:t>
            </a:r>
            <a:r>
              <a:rPr dirty="0" sz="2700" b="1">
                <a:latin typeface="Arial"/>
                <a:cs typeface="Arial"/>
              </a:rPr>
              <a:t>FOR</a:t>
            </a:r>
            <a:r>
              <a:rPr dirty="0" sz="2700" spc="254" b="1">
                <a:latin typeface="Arial"/>
                <a:cs typeface="Arial"/>
              </a:rPr>
              <a:t>   </a:t>
            </a:r>
            <a:r>
              <a:rPr dirty="0" sz="2700" b="1">
                <a:latin typeface="Arial"/>
                <a:cs typeface="Arial"/>
              </a:rPr>
              <a:t>THE</a:t>
            </a:r>
            <a:r>
              <a:rPr dirty="0" sz="2700" spc="254" b="1">
                <a:latin typeface="Arial"/>
                <a:cs typeface="Arial"/>
              </a:rPr>
              <a:t>   </a:t>
            </a:r>
            <a:r>
              <a:rPr dirty="0" sz="2700" spc="-20" b="1">
                <a:latin typeface="Arial"/>
                <a:cs typeface="Arial"/>
              </a:rPr>
              <a:t>TEST </a:t>
            </a:r>
            <a:r>
              <a:rPr dirty="0" sz="2700" spc="50" b="1">
                <a:latin typeface="Arial"/>
                <a:cs typeface="Arial"/>
              </a:rPr>
              <a:t>DATASET'S</a:t>
            </a:r>
            <a:r>
              <a:rPr dirty="0" sz="2700" spc="-45" b="1">
                <a:latin typeface="Arial"/>
                <a:cs typeface="Arial"/>
              </a:rPr>
              <a:t> </a:t>
            </a:r>
            <a:r>
              <a:rPr dirty="0" sz="2700" b="1">
                <a:latin typeface="Arial"/>
                <a:cs typeface="Arial"/>
              </a:rPr>
              <a:t>FEATURES</a:t>
            </a:r>
            <a:r>
              <a:rPr dirty="0" sz="2700" spc="-45" b="1">
                <a:latin typeface="Arial"/>
                <a:cs typeface="Arial"/>
              </a:rPr>
              <a:t> </a:t>
            </a:r>
            <a:r>
              <a:rPr dirty="0" sz="2700" spc="50" b="1">
                <a:latin typeface="Arial"/>
                <a:cs typeface="Arial"/>
              </a:rPr>
              <a:t>(XTEST).</a:t>
            </a:r>
            <a:endParaRPr sz="2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4951730" cy="3678554"/>
            <a:chOff x="0" y="0"/>
            <a:chExt cx="4951730" cy="3678554"/>
          </a:xfrm>
        </p:grpSpPr>
        <p:sp>
          <p:nvSpPr>
            <p:cNvPr id="3" name="object 3" descr=""/>
            <p:cNvSpPr/>
            <p:nvPr/>
          </p:nvSpPr>
          <p:spPr>
            <a:xfrm>
              <a:off x="0" y="0"/>
              <a:ext cx="4951730" cy="3678554"/>
            </a:xfrm>
            <a:custGeom>
              <a:avLst/>
              <a:gdLst/>
              <a:ahLst/>
              <a:cxnLst/>
              <a:rect l="l" t="t" r="r" b="b"/>
              <a:pathLst>
                <a:path w="4951730" h="3678554">
                  <a:moveTo>
                    <a:pt x="486246" y="2818483"/>
                  </a:moveTo>
                  <a:lnTo>
                    <a:pt x="464676" y="2871113"/>
                  </a:lnTo>
                  <a:lnTo>
                    <a:pt x="443145" y="2922744"/>
                  </a:lnTo>
                  <a:lnTo>
                    <a:pt x="446021" y="2915728"/>
                  </a:lnTo>
                  <a:lnTo>
                    <a:pt x="408926" y="3001566"/>
                  </a:lnTo>
                  <a:lnTo>
                    <a:pt x="388608" y="3046795"/>
                  </a:lnTo>
                  <a:lnTo>
                    <a:pt x="367814" y="3091744"/>
                  </a:lnTo>
                  <a:lnTo>
                    <a:pt x="346504" y="3136381"/>
                  </a:lnTo>
                  <a:lnTo>
                    <a:pt x="324638" y="3180673"/>
                  </a:lnTo>
                  <a:lnTo>
                    <a:pt x="302174" y="3224589"/>
                  </a:lnTo>
                  <a:lnTo>
                    <a:pt x="279073" y="3268098"/>
                  </a:lnTo>
                  <a:lnTo>
                    <a:pt x="255294" y="3311167"/>
                  </a:lnTo>
                  <a:lnTo>
                    <a:pt x="230797" y="3353764"/>
                  </a:lnTo>
                  <a:lnTo>
                    <a:pt x="205541" y="3395857"/>
                  </a:lnTo>
                  <a:lnTo>
                    <a:pt x="179486" y="3437415"/>
                  </a:lnTo>
                  <a:lnTo>
                    <a:pt x="152591" y="3478406"/>
                  </a:lnTo>
                  <a:lnTo>
                    <a:pt x="124817" y="3518798"/>
                  </a:lnTo>
                  <a:lnTo>
                    <a:pt x="96123" y="3558558"/>
                  </a:lnTo>
                  <a:lnTo>
                    <a:pt x="66468" y="3597656"/>
                  </a:lnTo>
                  <a:lnTo>
                    <a:pt x="35811" y="3636059"/>
                  </a:lnTo>
                  <a:lnTo>
                    <a:pt x="4114" y="3673735"/>
                  </a:lnTo>
                  <a:lnTo>
                    <a:pt x="0" y="3678369"/>
                  </a:lnTo>
                  <a:lnTo>
                    <a:pt x="0" y="0"/>
                  </a:lnTo>
                  <a:lnTo>
                    <a:pt x="1631322" y="0"/>
                  </a:lnTo>
                  <a:lnTo>
                    <a:pt x="703398" y="2264110"/>
                  </a:lnTo>
                  <a:lnTo>
                    <a:pt x="686338" y="2306125"/>
                  </a:lnTo>
                  <a:lnTo>
                    <a:pt x="669318" y="2348725"/>
                  </a:lnTo>
                  <a:lnTo>
                    <a:pt x="523744" y="2724448"/>
                  </a:lnTo>
                  <a:lnTo>
                    <a:pt x="523970" y="2723896"/>
                  </a:lnTo>
                  <a:lnTo>
                    <a:pt x="486246" y="2818483"/>
                  </a:lnTo>
                  <a:close/>
                </a:path>
                <a:path w="4951730" h="3678554">
                  <a:moveTo>
                    <a:pt x="4951160" y="0"/>
                  </a:moveTo>
                  <a:lnTo>
                    <a:pt x="4920021" y="30197"/>
                  </a:lnTo>
                  <a:lnTo>
                    <a:pt x="4884577" y="63146"/>
                  </a:lnTo>
                  <a:lnTo>
                    <a:pt x="4848434" y="95329"/>
                  </a:lnTo>
                  <a:lnTo>
                    <a:pt x="4811591" y="126727"/>
                  </a:lnTo>
                  <a:lnTo>
                    <a:pt x="4774048" y="157320"/>
                  </a:lnTo>
                  <a:lnTo>
                    <a:pt x="4735805" y="187088"/>
                  </a:lnTo>
                  <a:lnTo>
                    <a:pt x="4696863" y="216011"/>
                  </a:lnTo>
                  <a:lnTo>
                    <a:pt x="4657220" y="244070"/>
                  </a:lnTo>
                  <a:lnTo>
                    <a:pt x="4616877" y="271244"/>
                  </a:lnTo>
                  <a:lnTo>
                    <a:pt x="4575834" y="297514"/>
                  </a:lnTo>
                  <a:lnTo>
                    <a:pt x="4534092" y="322859"/>
                  </a:lnTo>
                  <a:lnTo>
                    <a:pt x="4491648" y="347260"/>
                  </a:lnTo>
                  <a:lnTo>
                    <a:pt x="4448505" y="370697"/>
                  </a:lnTo>
                  <a:lnTo>
                    <a:pt x="4404661" y="393150"/>
                  </a:lnTo>
                  <a:lnTo>
                    <a:pt x="4360117" y="414600"/>
                  </a:lnTo>
                  <a:lnTo>
                    <a:pt x="4317161" y="434049"/>
                  </a:lnTo>
                  <a:lnTo>
                    <a:pt x="4273788" y="452541"/>
                  </a:lnTo>
                  <a:lnTo>
                    <a:pt x="4230013" y="470109"/>
                  </a:lnTo>
                  <a:lnTo>
                    <a:pt x="4185853" y="486790"/>
                  </a:lnTo>
                  <a:lnTo>
                    <a:pt x="4141324" y="502618"/>
                  </a:lnTo>
                  <a:lnTo>
                    <a:pt x="4096443" y="517627"/>
                  </a:lnTo>
                  <a:lnTo>
                    <a:pt x="4051225" y="531853"/>
                  </a:lnTo>
                  <a:lnTo>
                    <a:pt x="4005687" y="545330"/>
                  </a:lnTo>
                  <a:lnTo>
                    <a:pt x="3959844" y="558092"/>
                  </a:lnTo>
                  <a:lnTo>
                    <a:pt x="3913714" y="570176"/>
                  </a:lnTo>
                  <a:lnTo>
                    <a:pt x="3867312" y="581614"/>
                  </a:lnTo>
                  <a:lnTo>
                    <a:pt x="3820655" y="592443"/>
                  </a:lnTo>
                  <a:lnTo>
                    <a:pt x="3773758" y="602698"/>
                  </a:lnTo>
                  <a:lnTo>
                    <a:pt x="3726639" y="612411"/>
                  </a:lnTo>
                  <a:lnTo>
                    <a:pt x="3679312" y="621620"/>
                  </a:lnTo>
                  <a:lnTo>
                    <a:pt x="3631795" y="630358"/>
                  </a:lnTo>
                  <a:lnTo>
                    <a:pt x="3584104" y="638660"/>
                  </a:lnTo>
                  <a:lnTo>
                    <a:pt x="3536254" y="646560"/>
                  </a:lnTo>
                  <a:lnTo>
                    <a:pt x="3488263" y="654095"/>
                  </a:lnTo>
                  <a:lnTo>
                    <a:pt x="3440145" y="661298"/>
                  </a:lnTo>
                  <a:lnTo>
                    <a:pt x="3391919" y="668204"/>
                  </a:lnTo>
                  <a:lnTo>
                    <a:pt x="3343598" y="674849"/>
                  </a:lnTo>
                  <a:lnTo>
                    <a:pt x="3295201" y="681266"/>
                  </a:lnTo>
                  <a:lnTo>
                    <a:pt x="3246743" y="687491"/>
                  </a:lnTo>
                  <a:lnTo>
                    <a:pt x="3198240" y="693558"/>
                  </a:lnTo>
                  <a:lnTo>
                    <a:pt x="2858829" y="734535"/>
                  </a:lnTo>
                  <a:lnTo>
                    <a:pt x="2810551" y="740594"/>
                  </a:lnTo>
                  <a:lnTo>
                    <a:pt x="2762376" y="746807"/>
                  </a:lnTo>
                  <a:lnTo>
                    <a:pt x="2714317" y="753211"/>
                  </a:lnTo>
                  <a:lnTo>
                    <a:pt x="2666392" y="759840"/>
                  </a:lnTo>
                  <a:lnTo>
                    <a:pt x="2618617" y="766728"/>
                  </a:lnTo>
                  <a:lnTo>
                    <a:pt x="2571008" y="773911"/>
                  </a:lnTo>
                  <a:lnTo>
                    <a:pt x="2523581" y="781423"/>
                  </a:lnTo>
                  <a:lnTo>
                    <a:pt x="2476353" y="789300"/>
                  </a:lnTo>
                  <a:lnTo>
                    <a:pt x="2429339" y="797575"/>
                  </a:lnTo>
                  <a:lnTo>
                    <a:pt x="2382556" y="806284"/>
                  </a:lnTo>
                  <a:lnTo>
                    <a:pt x="2336021" y="815461"/>
                  </a:lnTo>
                  <a:lnTo>
                    <a:pt x="2289748" y="825141"/>
                  </a:lnTo>
                  <a:lnTo>
                    <a:pt x="2243755" y="835359"/>
                  </a:lnTo>
                  <a:lnTo>
                    <a:pt x="2198058" y="846150"/>
                  </a:lnTo>
                  <a:lnTo>
                    <a:pt x="2152673" y="857549"/>
                  </a:lnTo>
                  <a:lnTo>
                    <a:pt x="2107616" y="869590"/>
                  </a:lnTo>
                  <a:lnTo>
                    <a:pt x="2062903" y="882308"/>
                  </a:lnTo>
                  <a:lnTo>
                    <a:pt x="2018551" y="895738"/>
                  </a:lnTo>
                  <a:lnTo>
                    <a:pt x="1974575" y="909914"/>
                  </a:lnTo>
                  <a:lnTo>
                    <a:pt x="1930993" y="924872"/>
                  </a:lnTo>
                  <a:lnTo>
                    <a:pt x="1887820" y="940646"/>
                  </a:lnTo>
                  <a:lnTo>
                    <a:pt x="1845072" y="957271"/>
                  </a:lnTo>
                  <a:lnTo>
                    <a:pt x="1802765" y="974782"/>
                  </a:lnTo>
                  <a:lnTo>
                    <a:pt x="1760917" y="993214"/>
                  </a:lnTo>
                  <a:lnTo>
                    <a:pt x="1719543" y="1012600"/>
                  </a:lnTo>
                  <a:lnTo>
                    <a:pt x="1678658" y="1032977"/>
                  </a:lnTo>
                  <a:lnTo>
                    <a:pt x="1638281" y="1054379"/>
                  </a:lnTo>
                  <a:lnTo>
                    <a:pt x="1598426" y="1076840"/>
                  </a:lnTo>
                  <a:lnTo>
                    <a:pt x="1559109" y="1100396"/>
                  </a:lnTo>
                  <a:lnTo>
                    <a:pt x="1520348" y="1125081"/>
                  </a:lnTo>
                  <a:lnTo>
                    <a:pt x="1482159" y="1150930"/>
                  </a:lnTo>
                  <a:lnTo>
                    <a:pt x="1444556" y="1177978"/>
                  </a:lnTo>
                  <a:lnTo>
                    <a:pt x="1407558" y="1206259"/>
                  </a:lnTo>
                  <a:lnTo>
                    <a:pt x="1368994" y="1237666"/>
                  </a:lnTo>
                  <a:lnTo>
                    <a:pt x="1331622" y="1270130"/>
                  </a:lnTo>
                  <a:lnTo>
                    <a:pt x="1295408" y="1303612"/>
                  </a:lnTo>
                  <a:lnTo>
                    <a:pt x="1260318" y="1338073"/>
                  </a:lnTo>
                  <a:lnTo>
                    <a:pt x="1226317" y="1373474"/>
                  </a:lnTo>
                  <a:lnTo>
                    <a:pt x="1193372" y="1409774"/>
                  </a:lnTo>
                  <a:lnTo>
                    <a:pt x="1161448" y="1446935"/>
                  </a:lnTo>
                  <a:lnTo>
                    <a:pt x="1130511" y="1484917"/>
                  </a:lnTo>
                  <a:lnTo>
                    <a:pt x="1100526" y="1523681"/>
                  </a:lnTo>
                  <a:lnTo>
                    <a:pt x="1071460" y="1563188"/>
                  </a:lnTo>
                  <a:lnTo>
                    <a:pt x="1043279" y="1603397"/>
                  </a:lnTo>
                  <a:lnTo>
                    <a:pt x="1015947" y="1644270"/>
                  </a:lnTo>
                  <a:lnTo>
                    <a:pt x="989431" y="1685767"/>
                  </a:lnTo>
                  <a:lnTo>
                    <a:pt x="963697" y="1727849"/>
                  </a:lnTo>
                  <a:lnTo>
                    <a:pt x="938711" y="1770477"/>
                  </a:lnTo>
                  <a:lnTo>
                    <a:pt x="914437" y="1813610"/>
                  </a:lnTo>
                  <a:lnTo>
                    <a:pt x="890842" y="1857210"/>
                  </a:lnTo>
                  <a:lnTo>
                    <a:pt x="867893" y="1901238"/>
                  </a:lnTo>
                  <a:lnTo>
                    <a:pt x="845553" y="1945653"/>
                  </a:lnTo>
                  <a:lnTo>
                    <a:pt x="823552" y="1990905"/>
                  </a:lnTo>
                  <a:lnTo>
                    <a:pt x="802569" y="2035489"/>
                  </a:lnTo>
                  <a:lnTo>
                    <a:pt x="781856" y="2080832"/>
                  </a:lnTo>
                  <a:lnTo>
                    <a:pt x="739192" y="2178233"/>
                  </a:lnTo>
                  <a:lnTo>
                    <a:pt x="703398" y="2264110"/>
                  </a:lnTo>
                  <a:lnTo>
                    <a:pt x="1631322" y="0"/>
                  </a:lnTo>
                  <a:lnTo>
                    <a:pt x="4951160" y="0"/>
                  </a:lnTo>
                  <a:close/>
                </a:path>
              </a:pathLst>
            </a:custGeom>
            <a:solidFill>
              <a:srgbClr val="FBECE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0" y="0"/>
              <a:ext cx="3790950" cy="2309495"/>
            </a:xfrm>
            <a:custGeom>
              <a:avLst/>
              <a:gdLst/>
              <a:ahLst/>
              <a:cxnLst/>
              <a:rect l="l" t="t" r="r" b="b"/>
              <a:pathLst>
                <a:path w="3790950" h="2309495">
                  <a:moveTo>
                    <a:pt x="3790891" y="0"/>
                  </a:moveTo>
                  <a:lnTo>
                    <a:pt x="3716875" y="32087"/>
                  </a:lnTo>
                  <a:lnTo>
                    <a:pt x="3671051" y="50076"/>
                  </a:lnTo>
                  <a:lnTo>
                    <a:pt x="3624815" y="66981"/>
                  </a:lnTo>
                  <a:lnTo>
                    <a:pt x="3578255" y="82832"/>
                  </a:lnTo>
                  <a:lnTo>
                    <a:pt x="3531461" y="97658"/>
                  </a:lnTo>
                  <a:lnTo>
                    <a:pt x="3484523" y="111488"/>
                  </a:lnTo>
                  <a:lnTo>
                    <a:pt x="3437530" y="124352"/>
                  </a:lnTo>
                  <a:lnTo>
                    <a:pt x="3390571" y="136278"/>
                  </a:lnTo>
                  <a:lnTo>
                    <a:pt x="3343737" y="147295"/>
                  </a:lnTo>
                  <a:lnTo>
                    <a:pt x="3297117" y="157434"/>
                  </a:lnTo>
                  <a:lnTo>
                    <a:pt x="3250800" y="166722"/>
                  </a:lnTo>
                  <a:lnTo>
                    <a:pt x="3204876" y="175190"/>
                  </a:lnTo>
                  <a:lnTo>
                    <a:pt x="3159434" y="182865"/>
                  </a:lnTo>
                  <a:lnTo>
                    <a:pt x="3110236" y="190470"/>
                  </a:lnTo>
                  <a:lnTo>
                    <a:pt x="3060898" y="197662"/>
                  </a:lnTo>
                  <a:lnTo>
                    <a:pt x="3011440" y="204512"/>
                  </a:lnTo>
                  <a:lnTo>
                    <a:pt x="2961887" y="211088"/>
                  </a:lnTo>
                  <a:lnTo>
                    <a:pt x="2912259" y="217460"/>
                  </a:lnTo>
                  <a:lnTo>
                    <a:pt x="2862581" y="223698"/>
                  </a:lnTo>
                  <a:lnTo>
                    <a:pt x="2763160" y="236048"/>
                  </a:lnTo>
                  <a:lnTo>
                    <a:pt x="2713463" y="242300"/>
                  </a:lnTo>
                  <a:lnTo>
                    <a:pt x="2663804" y="248695"/>
                  </a:lnTo>
                  <a:lnTo>
                    <a:pt x="2614207" y="255304"/>
                  </a:lnTo>
                  <a:lnTo>
                    <a:pt x="2564694" y="262195"/>
                  </a:lnTo>
                  <a:lnTo>
                    <a:pt x="2515287" y="269438"/>
                  </a:lnTo>
                  <a:lnTo>
                    <a:pt x="2466009" y="277103"/>
                  </a:lnTo>
                  <a:lnTo>
                    <a:pt x="2416882" y="285260"/>
                  </a:lnTo>
                  <a:lnTo>
                    <a:pt x="2367929" y="293977"/>
                  </a:lnTo>
                  <a:lnTo>
                    <a:pt x="2319172" y="303324"/>
                  </a:lnTo>
                  <a:lnTo>
                    <a:pt x="2270635" y="313371"/>
                  </a:lnTo>
                  <a:lnTo>
                    <a:pt x="2222339" y="324187"/>
                  </a:lnTo>
                  <a:lnTo>
                    <a:pt x="2174306" y="335842"/>
                  </a:lnTo>
                  <a:lnTo>
                    <a:pt x="2126560" y="348406"/>
                  </a:lnTo>
                  <a:lnTo>
                    <a:pt x="2079123" y="361947"/>
                  </a:lnTo>
                  <a:lnTo>
                    <a:pt x="2032018" y="376535"/>
                  </a:lnTo>
                  <a:lnTo>
                    <a:pt x="1985266" y="392240"/>
                  </a:lnTo>
                  <a:lnTo>
                    <a:pt x="1938891" y="409132"/>
                  </a:lnTo>
                  <a:lnTo>
                    <a:pt x="1892914" y="427279"/>
                  </a:lnTo>
                  <a:lnTo>
                    <a:pt x="1847360" y="446752"/>
                  </a:lnTo>
                  <a:lnTo>
                    <a:pt x="1802249" y="467619"/>
                  </a:lnTo>
                  <a:lnTo>
                    <a:pt x="1758256" y="489652"/>
                  </a:lnTo>
                  <a:lnTo>
                    <a:pt x="1715081" y="512900"/>
                  </a:lnTo>
                  <a:lnTo>
                    <a:pt x="1672698" y="537319"/>
                  </a:lnTo>
                  <a:lnTo>
                    <a:pt x="1631086" y="562865"/>
                  </a:lnTo>
                  <a:lnTo>
                    <a:pt x="1590219" y="589494"/>
                  </a:lnTo>
                  <a:lnTo>
                    <a:pt x="1550074" y="617161"/>
                  </a:lnTo>
                  <a:lnTo>
                    <a:pt x="1510629" y="645823"/>
                  </a:lnTo>
                  <a:lnTo>
                    <a:pt x="1471858" y="675435"/>
                  </a:lnTo>
                  <a:lnTo>
                    <a:pt x="1433739" y="705953"/>
                  </a:lnTo>
                  <a:lnTo>
                    <a:pt x="1396247" y="737332"/>
                  </a:lnTo>
                  <a:lnTo>
                    <a:pt x="1359360" y="769529"/>
                  </a:lnTo>
                  <a:lnTo>
                    <a:pt x="1323053" y="802499"/>
                  </a:lnTo>
                  <a:lnTo>
                    <a:pt x="1287303" y="836198"/>
                  </a:lnTo>
                  <a:lnTo>
                    <a:pt x="1252086" y="870582"/>
                  </a:lnTo>
                  <a:lnTo>
                    <a:pt x="1217379" y="905606"/>
                  </a:lnTo>
                  <a:lnTo>
                    <a:pt x="1183157" y="941227"/>
                  </a:lnTo>
                  <a:lnTo>
                    <a:pt x="1149398" y="977400"/>
                  </a:lnTo>
                  <a:lnTo>
                    <a:pt x="1116078" y="1014080"/>
                  </a:lnTo>
                  <a:lnTo>
                    <a:pt x="1083173" y="1051224"/>
                  </a:lnTo>
                  <a:lnTo>
                    <a:pt x="1050659" y="1088788"/>
                  </a:lnTo>
                  <a:lnTo>
                    <a:pt x="1018513" y="1126726"/>
                  </a:lnTo>
                  <a:lnTo>
                    <a:pt x="986711" y="1164996"/>
                  </a:lnTo>
                  <a:lnTo>
                    <a:pt x="955229" y="1203552"/>
                  </a:lnTo>
                  <a:lnTo>
                    <a:pt x="924045" y="1242351"/>
                  </a:lnTo>
                  <a:lnTo>
                    <a:pt x="893133" y="1281348"/>
                  </a:lnTo>
                  <a:lnTo>
                    <a:pt x="832036" y="1359761"/>
                  </a:lnTo>
                  <a:lnTo>
                    <a:pt x="591283" y="1674628"/>
                  </a:lnTo>
                  <a:lnTo>
                    <a:pt x="529841" y="1752884"/>
                  </a:lnTo>
                  <a:lnTo>
                    <a:pt x="498755" y="1791735"/>
                  </a:lnTo>
                  <a:lnTo>
                    <a:pt x="467391" y="1830345"/>
                  </a:lnTo>
                  <a:lnTo>
                    <a:pt x="435723" y="1868671"/>
                  </a:lnTo>
                  <a:lnTo>
                    <a:pt x="403725" y="1906669"/>
                  </a:lnTo>
                  <a:lnTo>
                    <a:pt x="371370" y="1944298"/>
                  </a:lnTo>
                  <a:lnTo>
                    <a:pt x="338633" y="1981513"/>
                  </a:lnTo>
                  <a:lnTo>
                    <a:pt x="305488" y="2018273"/>
                  </a:lnTo>
                  <a:lnTo>
                    <a:pt x="271909" y="2054534"/>
                  </a:lnTo>
                  <a:lnTo>
                    <a:pt x="237869" y="2090254"/>
                  </a:lnTo>
                  <a:lnTo>
                    <a:pt x="203342" y="2125389"/>
                  </a:lnTo>
                  <a:lnTo>
                    <a:pt x="168303" y="2159898"/>
                  </a:lnTo>
                  <a:lnTo>
                    <a:pt x="132725" y="2193736"/>
                  </a:lnTo>
                  <a:lnTo>
                    <a:pt x="96582" y="2226862"/>
                  </a:lnTo>
                  <a:lnTo>
                    <a:pt x="59849" y="2259232"/>
                  </a:lnTo>
                  <a:lnTo>
                    <a:pt x="22498" y="2290804"/>
                  </a:lnTo>
                  <a:lnTo>
                    <a:pt x="0" y="2309001"/>
                  </a:lnTo>
                  <a:lnTo>
                    <a:pt x="0" y="0"/>
                  </a:lnTo>
                  <a:lnTo>
                    <a:pt x="3790891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" name="object 5" descr=""/>
          <p:cNvGrpSpPr/>
          <p:nvPr/>
        </p:nvGrpSpPr>
        <p:grpSpPr>
          <a:xfrm>
            <a:off x="13117470" y="5985878"/>
            <a:ext cx="5170805" cy="4301490"/>
            <a:chOff x="13117470" y="5985878"/>
            <a:chExt cx="5170805" cy="4301490"/>
          </a:xfrm>
        </p:grpSpPr>
        <p:sp>
          <p:nvSpPr>
            <p:cNvPr id="6" name="object 6" descr=""/>
            <p:cNvSpPr/>
            <p:nvPr/>
          </p:nvSpPr>
          <p:spPr>
            <a:xfrm>
              <a:off x="13117470" y="5985878"/>
              <a:ext cx="5170805" cy="4301490"/>
            </a:xfrm>
            <a:custGeom>
              <a:avLst/>
              <a:gdLst/>
              <a:ahLst/>
              <a:cxnLst/>
              <a:rect l="l" t="t" r="r" b="b"/>
              <a:pathLst>
                <a:path w="5170805" h="4301490">
                  <a:moveTo>
                    <a:pt x="4498705" y="1106995"/>
                  </a:moveTo>
                  <a:lnTo>
                    <a:pt x="4518014" y="1053495"/>
                  </a:lnTo>
                  <a:lnTo>
                    <a:pt x="4537327" y="1000994"/>
                  </a:lnTo>
                  <a:lnTo>
                    <a:pt x="4534753" y="1008126"/>
                  </a:lnTo>
                  <a:lnTo>
                    <a:pt x="4568158" y="920786"/>
                  </a:lnTo>
                  <a:lnTo>
                    <a:pt x="4586531" y="874732"/>
                  </a:lnTo>
                  <a:lnTo>
                    <a:pt x="4605392" y="828939"/>
                  </a:lnTo>
                  <a:lnTo>
                    <a:pt x="4624782" y="783435"/>
                  </a:lnTo>
                  <a:lnTo>
                    <a:pt x="4644742" y="738252"/>
                  </a:lnTo>
                  <a:lnTo>
                    <a:pt x="4665315" y="693418"/>
                  </a:lnTo>
                  <a:lnTo>
                    <a:pt x="4686542" y="648966"/>
                  </a:lnTo>
                  <a:lnTo>
                    <a:pt x="4708465" y="604923"/>
                  </a:lnTo>
                  <a:lnTo>
                    <a:pt x="4731126" y="561322"/>
                  </a:lnTo>
                  <a:lnTo>
                    <a:pt x="4754567" y="518191"/>
                  </a:lnTo>
                  <a:lnTo>
                    <a:pt x="4778828" y="475561"/>
                  </a:lnTo>
                  <a:lnTo>
                    <a:pt x="4803952" y="433462"/>
                  </a:lnTo>
                  <a:lnTo>
                    <a:pt x="4829981" y="391924"/>
                  </a:lnTo>
                  <a:lnTo>
                    <a:pt x="4856956" y="350977"/>
                  </a:lnTo>
                  <a:lnTo>
                    <a:pt x="4884919" y="310652"/>
                  </a:lnTo>
                  <a:lnTo>
                    <a:pt x="4913912" y="270978"/>
                  </a:lnTo>
                  <a:lnTo>
                    <a:pt x="4943977" y="231986"/>
                  </a:lnTo>
                  <a:lnTo>
                    <a:pt x="4975154" y="193706"/>
                  </a:lnTo>
                  <a:lnTo>
                    <a:pt x="5007487" y="156168"/>
                  </a:lnTo>
                  <a:lnTo>
                    <a:pt x="5039042" y="121762"/>
                  </a:lnTo>
                  <a:lnTo>
                    <a:pt x="5071927" y="88270"/>
                  </a:lnTo>
                  <a:lnTo>
                    <a:pt x="5106082" y="55746"/>
                  </a:lnTo>
                  <a:lnTo>
                    <a:pt x="5141445" y="24241"/>
                  </a:lnTo>
                  <a:lnTo>
                    <a:pt x="5170528" y="0"/>
                  </a:lnTo>
                  <a:lnTo>
                    <a:pt x="5170528" y="4301121"/>
                  </a:lnTo>
                  <a:lnTo>
                    <a:pt x="3355806" y="4301121"/>
                  </a:lnTo>
                  <a:lnTo>
                    <a:pt x="4305360" y="1670114"/>
                  </a:lnTo>
                  <a:lnTo>
                    <a:pt x="4320615" y="1627410"/>
                  </a:lnTo>
                  <a:lnTo>
                    <a:pt x="4335805" y="1584125"/>
                  </a:lnTo>
                  <a:lnTo>
                    <a:pt x="4465246" y="1202542"/>
                  </a:lnTo>
                  <a:lnTo>
                    <a:pt x="4465044" y="1203103"/>
                  </a:lnTo>
                  <a:lnTo>
                    <a:pt x="4498705" y="1106995"/>
                  </a:lnTo>
                  <a:close/>
                </a:path>
                <a:path w="5170805" h="4301490">
                  <a:moveTo>
                    <a:pt x="0" y="4301121"/>
                  </a:moveTo>
                  <a:lnTo>
                    <a:pt x="28603" y="4264042"/>
                  </a:lnTo>
                  <a:lnTo>
                    <a:pt x="58966" y="4226238"/>
                  </a:lnTo>
                  <a:lnTo>
                    <a:pt x="90057" y="4189070"/>
                  </a:lnTo>
                  <a:lnTo>
                    <a:pt x="121875" y="4152557"/>
                  </a:lnTo>
                  <a:lnTo>
                    <a:pt x="154423" y="4116719"/>
                  </a:lnTo>
                  <a:lnTo>
                    <a:pt x="187701" y="4081577"/>
                  </a:lnTo>
                  <a:lnTo>
                    <a:pt x="221709" y="4047149"/>
                  </a:lnTo>
                  <a:lnTo>
                    <a:pt x="256449" y="4013455"/>
                  </a:lnTo>
                  <a:lnTo>
                    <a:pt x="291921" y="3980517"/>
                  </a:lnTo>
                  <a:lnTo>
                    <a:pt x="328127" y="3948353"/>
                  </a:lnTo>
                  <a:lnTo>
                    <a:pt x="365067" y="3916983"/>
                  </a:lnTo>
                  <a:lnTo>
                    <a:pt x="402743" y="3886427"/>
                  </a:lnTo>
                  <a:lnTo>
                    <a:pt x="441154" y="3856706"/>
                  </a:lnTo>
                  <a:lnTo>
                    <a:pt x="480303" y="3827838"/>
                  </a:lnTo>
                  <a:lnTo>
                    <a:pt x="520190" y="3799845"/>
                  </a:lnTo>
                  <a:lnTo>
                    <a:pt x="560816" y="3772744"/>
                  </a:lnTo>
                  <a:lnTo>
                    <a:pt x="602181" y="3746558"/>
                  </a:lnTo>
                  <a:lnTo>
                    <a:pt x="644287" y="3721305"/>
                  </a:lnTo>
                  <a:lnTo>
                    <a:pt x="687135" y="3697005"/>
                  </a:lnTo>
                  <a:lnTo>
                    <a:pt x="730726" y="3673678"/>
                  </a:lnTo>
                  <a:lnTo>
                    <a:pt x="772814" y="3652417"/>
                  </a:lnTo>
                  <a:lnTo>
                    <a:pt x="815360" y="3632095"/>
                  </a:lnTo>
                  <a:lnTo>
                    <a:pt x="858347" y="3612678"/>
                  </a:lnTo>
                  <a:lnTo>
                    <a:pt x="901757" y="3594131"/>
                  </a:lnTo>
                  <a:lnTo>
                    <a:pt x="945571" y="3576421"/>
                  </a:lnTo>
                  <a:lnTo>
                    <a:pt x="989772" y="3559514"/>
                  </a:lnTo>
                  <a:lnTo>
                    <a:pt x="1034343" y="3543376"/>
                  </a:lnTo>
                  <a:lnTo>
                    <a:pt x="1079266" y="3527972"/>
                  </a:lnTo>
                  <a:lnTo>
                    <a:pt x="1124524" y="3513269"/>
                  </a:lnTo>
                  <a:lnTo>
                    <a:pt x="1170097" y="3499232"/>
                  </a:lnTo>
                  <a:lnTo>
                    <a:pt x="1215970" y="3485827"/>
                  </a:lnTo>
                  <a:lnTo>
                    <a:pt x="1262124" y="3473021"/>
                  </a:lnTo>
                  <a:lnTo>
                    <a:pt x="1308541" y="3460779"/>
                  </a:lnTo>
                  <a:lnTo>
                    <a:pt x="1355204" y="3449067"/>
                  </a:lnTo>
                  <a:lnTo>
                    <a:pt x="1402096" y="3437852"/>
                  </a:lnTo>
                  <a:lnTo>
                    <a:pt x="1449197" y="3427098"/>
                  </a:lnTo>
                  <a:lnTo>
                    <a:pt x="1496492" y="3416773"/>
                  </a:lnTo>
                  <a:lnTo>
                    <a:pt x="1543962" y="3406841"/>
                  </a:lnTo>
                  <a:lnTo>
                    <a:pt x="1591589" y="3397269"/>
                  </a:lnTo>
                  <a:lnTo>
                    <a:pt x="1639356" y="3388024"/>
                  </a:lnTo>
                  <a:lnTo>
                    <a:pt x="1687245" y="3379070"/>
                  </a:lnTo>
                  <a:lnTo>
                    <a:pt x="1735238" y="3370374"/>
                  </a:lnTo>
                  <a:lnTo>
                    <a:pt x="1783318" y="3361901"/>
                  </a:lnTo>
                  <a:lnTo>
                    <a:pt x="1831468" y="3353618"/>
                  </a:lnTo>
                  <a:lnTo>
                    <a:pt x="1879668" y="3345491"/>
                  </a:lnTo>
                  <a:lnTo>
                    <a:pt x="2217026" y="3290096"/>
                  </a:lnTo>
                  <a:lnTo>
                    <a:pt x="2265001" y="3281987"/>
                  </a:lnTo>
                  <a:lnTo>
                    <a:pt x="2312869" y="3273727"/>
                  </a:lnTo>
                  <a:lnTo>
                    <a:pt x="2360611" y="3265283"/>
                  </a:lnTo>
                  <a:lnTo>
                    <a:pt x="2408210" y="3256619"/>
                  </a:lnTo>
                  <a:lnTo>
                    <a:pt x="2455649" y="3247702"/>
                  </a:lnTo>
                  <a:lnTo>
                    <a:pt x="2502909" y="3238498"/>
                  </a:lnTo>
                  <a:lnTo>
                    <a:pt x="2549972" y="3228973"/>
                  </a:lnTo>
                  <a:lnTo>
                    <a:pt x="2596822" y="3219092"/>
                  </a:lnTo>
                  <a:lnTo>
                    <a:pt x="2643441" y="3208823"/>
                  </a:lnTo>
                  <a:lnTo>
                    <a:pt x="2689811" y="3198129"/>
                  </a:lnTo>
                  <a:lnTo>
                    <a:pt x="2735913" y="3186979"/>
                  </a:lnTo>
                  <a:lnTo>
                    <a:pt x="2781731" y="3175336"/>
                  </a:lnTo>
                  <a:lnTo>
                    <a:pt x="2827247" y="3163169"/>
                  </a:lnTo>
                  <a:lnTo>
                    <a:pt x="2872444" y="3150441"/>
                  </a:lnTo>
                  <a:lnTo>
                    <a:pt x="2917302" y="3137120"/>
                  </a:lnTo>
                  <a:lnTo>
                    <a:pt x="2961806" y="3123171"/>
                  </a:lnTo>
                  <a:lnTo>
                    <a:pt x="3005936" y="3108560"/>
                  </a:lnTo>
                  <a:lnTo>
                    <a:pt x="3049676" y="3093254"/>
                  </a:lnTo>
                  <a:lnTo>
                    <a:pt x="3093008" y="3077217"/>
                  </a:lnTo>
                  <a:lnTo>
                    <a:pt x="3135914" y="3060417"/>
                  </a:lnTo>
                  <a:lnTo>
                    <a:pt x="3178376" y="3042819"/>
                  </a:lnTo>
                  <a:lnTo>
                    <a:pt x="3220377" y="3024388"/>
                  </a:lnTo>
                  <a:lnTo>
                    <a:pt x="3261900" y="3005091"/>
                  </a:lnTo>
                  <a:lnTo>
                    <a:pt x="3302925" y="2984894"/>
                  </a:lnTo>
                  <a:lnTo>
                    <a:pt x="3343436" y="2963763"/>
                  </a:lnTo>
                  <a:lnTo>
                    <a:pt x="3383416" y="2941664"/>
                  </a:lnTo>
                  <a:lnTo>
                    <a:pt x="3422845" y="2918562"/>
                  </a:lnTo>
                  <a:lnTo>
                    <a:pt x="3461708" y="2894424"/>
                  </a:lnTo>
                  <a:lnTo>
                    <a:pt x="3499985" y="2869215"/>
                  </a:lnTo>
                  <a:lnTo>
                    <a:pt x="3537659" y="2842901"/>
                  </a:lnTo>
                  <a:lnTo>
                    <a:pt x="3574714" y="2815449"/>
                  </a:lnTo>
                  <a:lnTo>
                    <a:pt x="3611130" y="2786825"/>
                  </a:lnTo>
                  <a:lnTo>
                    <a:pt x="3646890" y="2756993"/>
                  </a:lnTo>
                  <a:lnTo>
                    <a:pt x="3684082" y="2723973"/>
                  </a:lnTo>
                  <a:lnTo>
                    <a:pt x="3720038" y="2689947"/>
                  </a:lnTo>
                  <a:lnTo>
                    <a:pt x="3754793" y="2654953"/>
                  </a:lnTo>
                  <a:lnTo>
                    <a:pt x="3788383" y="2619028"/>
                  </a:lnTo>
                  <a:lnTo>
                    <a:pt x="3820846" y="2582212"/>
                  </a:lnTo>
                  <a:lnTo>
                    <a:pt x="3852215" y="2544542"/>
                  </a:lnTo>
                  <a:lnTo>
                    <a:pt x="3882527" y="2506055"/>
                  </a:lnTo>
                  <a:lnTo>
                    <a:pt x="3911819" y="2466789"/>
                  </a:lnTo>
                  <a:lnTo>
                    <a:pt x="3940125" y="2426784"/>
                  </a:lnTo>
                  <a:lnTo>
                    <a:pt x="3967482" y="2386075"/>
                  </a:lnTo>
                  <a:lnTo>
                    <a:pt x="3993926" y="2344702"/>
                  </a:lnTo>
                  <a:lnTo>
                    <a:pt x="4019492" y="2302702"/>
                  </a:lnTo>
                  <a:lnTo>
                    <a:pt x="4044216" y="2260113"/>
                  </a:lnTo>
                  <a:lnTo>
                    <a:pt x="4068135" y="2216974"/>
                  </a:lnTo>
                  <a:lnTo>
                    <a:pt x="4091283" y="2173321"/>
                  </a:lnTo>
                  <a:lnTo>
                    <a:pt x="4113698" y="2129193"/>
                  </a:lnTo>
                  <a:lnTo>
                    <a:pt x="4135414" y="2084627"/>
                  </a:lnTo>
                  <a:lnTo>
                    <a:pt x="4156468" y="2039662"/>
                  </a:lnTo>
                  <a:lnTo>
                    <a:pt x="4176896" y="1994336"/>
                  </a:lnTo>
                  <a:lnTo>
                    <a:pt x="4196950" y="1948187"/>
                  </a:lnTo>
                  <a:lnTo>
                    <a:pt x="4216015" y="1902751"/>
                  </a:lnTo>
                  <a:lnTo>
                    <a:pt x="4234778" y="1856567"/>
                  </a:lnTo>
                  <a:lnTo>
                    <a:pt x="4273256" y="1757437"/>
                  </a:lnTo>
                  <a:lnTo>
                    <a:pt x="4305360" y="1670114"/>
                  </a:lnTo>
                  <a:lnTo>
                    <a:pt x="3355806" y="4301121"/>
                  </a:lnTo>
                  <a:lnTo>
                    <a:pt x="0" y="4301121"/>
                  </a:lnTo>
                  <a:close/>
                </a:path>
              </a:pathLst>
            </a:custGeom>
            <a:solidFill>
              <a:srgbClr val="FBECE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14171150" y="7184214"/>
              <a:ext cx="4117340" cy="3103245"/>
            </a:xfrm>
            <a:custGeom>
              <a:avLst/>
              <a:gdLst/>
              <a:ahLst/>
              <a:cxnLst/>
              <a:rect l="l" t="t" r="r" b="b"/>
              <a:pathLst>
                <a:path w="4117340" h="3103245">
                  <a:moveTo>
                    <a:pt x="4116850" y="0"/>
                  </a:moveTo>
                  <a:lnTo>
                    <a:pt x="4116850" y="3102784"/>
                  </a:lnTo>
                  <a:lnTo>
                    <a:pt x="0" y="3102784"/>
                  </a:lnTo>
                  <a:lnTo>
                    <a:pt x="15404" y="3090602"/>
                  </a:lnTo>
                  <a:lnTo>
                    <a:pt x="54290" y="3061762"/>
                  </a:lnTo>
                  <a:lnTo>
                    <a:pt x="93999" y="3034137"/>
                  </a:lnTo>
                  <a:lnTo>
                    <a:pt x="134498" y="3007706"/>
                  </a:lnTo>
                  <a:lnTo>
                    <a:pt x="175755" y="2982450"/>
                  </a:lnTo>
                  <a:lnTo>
                    <a:pt x="217738" y="2958349"/>
                  </a:lnTo>
                  <a:lnTo>
                    <a:pt x="260414" y="2935385"/>
                  </a:lnTo>
                  <a:lnTo>
                    <a:pt x="303751" y="2913538"/>
                  </a:lnTo>
                  <a:lnTo>
                    <a:pt x="347717" y="2892788"/>
                  </a:lnTo>
                  <a:lnTo>
                    <a:pt x="392280" y="2873116"/>
                  </a:lnTo>
                  <a:lnTo>
                    <a:pt x="437407" y="2854501"/>
                  </a:lnTo>
                  <a:lnTo>
                    <a:pt x="483065" y="2836926"/>
                  </a:lnTo>
                  <a:lnTo>
                    <a:pt x="529224" y="2820370"/>
                  </a:lnTo>
                  <a:lnTo>
                    <a:pt x="575849" y="2804814"/>
                  </a:lnTo>
                  <a:lnTo>
                    <a:pt x="622910" y="2790238"/>
                  </a:lnTo>
                  <a:lnTo>
                    <a:pt x="670373" y="2776624"/>
                  </a:lnTo>
                  <a:lnTo>
                    <a:pt x="718207" y="2763950"/>
                  </a:lnTo>
                  <a:lnTo>
                    <a:pt x="766378" y="2752199"/>
                  </a:lnTo>
                  <a:lnTo>
                    <a:pt x="814856" y="2741349"/>
                  </a:lnTo>
                  <a:lnTo>
                    <a:pt x="863607" y="2731383"/>
                  </a:lnTo>
                  <a:lnTo>
                    <a:pt x="912599" y="2722281"/>
                  </a:lnTo>
                  <a:lnTo>
                    <a:pt x="961800" y="2714022"/>
                  </a:lnTo>
                  <a:lnTo>
                    <a:pt x="1011178" y="2706588"/>
                  </a:lnTo>
                  <a:lnTo>
                    <a:pt x="1060699" y="2699958"/>
                  </a:lnTo>
                  <a:lnTo>
                    <a:pt x="1110333" y="2694115"/>
                  </a:lnTo>
                  <a:lnTo>
                    <a:pt x="1160047" y="2689037"/>
                  </a:lnTo>
                  <a:lnTo>
                    <a:pt x="1209808" y="2684706"/>
                  </a:lnTo>
                  <a:lnTo>
                    <a:pt x="1259584" y="2681103"/>
                  </a:lnTo>
                  <a:lnTo>
                    <a:pt x="1309342" y="2678206"/>
                  </a:lnTo>
                  <a:lnTo>
                    <a:pt x="1359051" y="2675998"/>
                  </a:lnTo>
                  <a:lnTo>
                    <a:pt x="1408679" y="2674459"/>
                  </a:lnTo>
                  <a:lnTo>
                    <a:pt x="1458192" y="2673569"/>
                  </a:lnTo>
                  <a:lnTo>
                    <a:pt x="1507558" y="2673308"/>
                  </a:lnTo>
                  <a:lnTo>
                    <a:pt x="1557375" y="2673510"/>
                  </a:lnTo>
                  <a:lnTo>
                    <a:pt x="1607373" y="2674082"/>
                  </a:lnTo>
                  <a:lnTo>
                    <a:pt x="1657520" y="2674915"/>
                  </a:lnTo>
                  <a:lnTo>
                    <a:pt x="1808522" y="2677912"/>
                  </a:lnTo>
                  <a:lnTo>
                    <a:pt x="1858933" y="2678720"/>
                  </a:lnTo>
                  <a:lnTo>
                    <a:pt x="1909327" y="2679254"/>
                  </a:lnTo>
                  <a:lnTo>
                    <a:pt x="1959671" y="2679407"/>
                  </a:lnTo>
                  <a:lnTo>
                    <a:pt x="2009933" y="2679071"/>
                  </a:lnTo>
                  <a:lnTo>
                    <a:pt x="2060078" y="2678139"/>
                  </a:lnTo>
                  <a:lnTo>
                    <a:pt x="2110073" y="2676505"/>
                  </a:lnTo>
                  <a:lnTo>
                    <a:pt x="2159887" y="2674061"/>
                  </a:lnTo>
                  <a:lnTo>
                    <a:pt x="2209484" y="2670700"/>
                  </a:lnTo>
                  <a:lnTo>
                    <a:pt x="2258834" y="2666314"/>
                  </a:lnTo>
                  <a:lnTo>
                    <a:pt x="2307901" y="2660797"/>
                  </a:lnTo>
                  <a:lnTo>
                    <a:pt x="2356654" y="2654041"/>
                  </a:lnTo>
                  <a:lnTo>
                    <a:pt x="2405059" y="2645940"/>
                  </a:lnTo>
                  <a:lnTo>
                    <a:pt x="2453083" y="2636385"/>
                  </a:lnTo>
                  <a:lnTo>
                    <a:pt x="2500693" y="2625271"/>
                  </a:lnTo>
                  <a:lnTo>
                    <a:pt x="2547855" y="2612489"/>
                  </a:lnTo>
                  <a:lnTo>
                    <a:pt x="2594538" y="2597932"/>
                  </a:lnTo>
                  <a:lnTo>
                    <a:pt x="2640707" y="2581494"/>
                  </a:lnTo>
                  <a:lnTo>
                    <a:pt x="2686329" y="2563068"/>
                  </a:lnTo>
                  <a:lnTo>
                    <a:pt x="2731371" y="2542545"/>
                  </a:lnTo>
                  <a:lnTo>
                    <a:pt x="2774815" y="2520299"/>
                  </a:lnTo>
                  <a:lnTo>
                    <a:pt x="2816951" y="2496299"/>
                  </a:lnTo>
                  <a:lnTo>
                    <a:pt x="2857803" y="2470610"/>
                  </a:lnTo>
                  <a:lnTo>
                    <a:pt x="2897396" y="2443299"/>
                  </a:lnTo>
                  <a:lnTo>
                    <a:pt x="2935751" y="2414429"/>
                  </a:lnTo>
                  <a:lnTo>
                    <a:pt x="2972894" y="2384068"/>
                  </a:lnTo>
                  <a:lnTo>
                    <a:pt x="3008847" y="2352279"/>
                  </a:lnTo>
                  <a:lnTo>
                    <a:pt x="3043633" y="2319130"/>
                  </a:lnTo>
                  <a:lnTo>
                    <a:pt x="3077276" y="2284685"/>
                  </a:lnTo>
                  <a:lnTo>
                    <a:pt x="3109800" y="2249010"/>
                  </a:lnTo>
                  <a:lnTo>
                    <a:pt x="3141228" y="2212171"/>
                  </a:lnTo>
                  <a:lnTo>
                    <a:pt x="3171583" y="2174232"/>
                  </a:lnTo>
                  <a:lnTo>
                    <a:pt x="3200888" y="2135260"/>
                  </a:lnTo>
                  <a:lnTo>
                    <a:pt x="3229168" y="2095320"/>
                  </a:lnTo>
                  <a:lnTo>
                    <a:pt x="3256446" y="2054477"/>
                  </a:lnTo>
                  <a:lnTo>
                    <a:pt x="3282744" y="2012797"/>
                  </a:lnTo>
                  <a:lnTo>
                    <a:pt x="3308087" y="1970346"/>
                  </a:lnTo>
                  <a:lnTo>
                    <a:pt x="3332498" y="1927188"/>
                  </a:lnTo>
                  <a:lnTo>
                    <a:pt x="3356001" y="1883390"/>
                  </a:lnTo>
                  <a:lnTo>
                    <a:pt x="3378618" y="1839017"/>
                  </a:lnTo>
                  <a:lnTo>
                    <a:pt x="3400373" y="1794134"/>
                  </a:lnTo>
                  <a:lnTo>
                    <a:pt x="3421290" y="1748808"/>
                  </a:lnTo>
                  <a:lnTo>
                    <a:pt x="3441392" y="1703103"/>
                  </a:lnTo>
                  <a:lnTo>
                    <a:pt x="3460703" y="1657085"/>
                  </a:lnTo>
                  <a:lnTo>
                    <a:pt x="3479245" y="1610819"/>
                  </a:lnTo>
                  <a:lnTo>
                    <a:pt x="3497043" y="1564372"/>
                  </a:lnTo>
                  <a:lnTo>
                    <a:pt x="3514119" y="1517808"/>
                  </a:lnTo>
                  <a:lnTo>
                    <a:pt x="3530498" y="1471193"/>
                  </a:lnTo>
                  <a:lnTo>
                    <a:pt x="3546203" y="1424592"/>
                  </a:lnTo>
                  <a:lnTo>
                    <a:pt x="3688505" y="980229"/>
                  </a:lnTo>
                  <a:lnTo>
                    <a:pt x="3718131" y="890267"/>
                  </a:lnTo>
                  <a:lnTo>
                    <a:pt x="3748607" y="800461"/>
                  </a:lnTo>
                  <a:lnTo>
                    <a:pt x="3764226" y="755686"/>
                  </a:lnTo>
                  <a:lnTo>
                    <a:pt x="3780132" y="711032"/>
                  </a:lnTo>
                  <a:lnTo>
                    <a:pt x="3796350" y="666529"/>
                  </a:lnTo>
                  <a:lnTo>
                    <a:pt x="3812904" y="622204"/>
                  </a:lnTo>
                  <a:lnTo>
                    <a:pt x="3829820" y="578084"/>
                  </a:lnTo>
                  <a:lnTo>
                    <a:pt x="3847121" y="534197"/>
                  </a:lnTo>
                  <a:lnTo>
                    <a:pt x="3864833" y="490572"/>
                  </a:lnTo>
                  <a:lnTo>
                    <a:pt x="3882980" y="447235"/>
                  </a:lnTo>
                  <a:lnTo>
                    <a:pt x="3901588" y="404215"/>
                  </a:lnTo>
                  <a:lnTo>
                    <a:pt x="3920681" y="361540"/>
                  </a:lnTo>
                  <a:lnTo>
                    <a:pt x="3940283" y="319236"/>
                  </a:lnTo>
                  <a:lnTo>
                    <a:pt x="3960421" y="277333"/>
                  </a:lnTo>
                  <a:lnTo>
                    <a:pt x="3981117" y="235857"/>
                  </a:lnTo>
                  <a:lnTo>
                    <a:pt x="4002397" y="194837"/>
                  </a:lnTo>
                  <a:lnTo>
                    <a:pt x="4024287" y="154300"/>
                  </a:lnTo>
                  <a:lnTo>
                    <a:pt x="4046809" y="114274"/>
                  </a:lnTo>
                  <a:lnTo>
                    <a:pt x="4069991" y="74787"/>
                  </a:lnTo>
                  <a:lnTo>
                    <a:pt x="4093855" y="35866"/>
                  </a:lnTo>
                  <a:lnTo>
                    <a:pt x="4116850" y="0"/>
                  </a:lnTo>
                  <a:close/>
                </a:path>
              </a:pathLst>
            </a:custGeom>
            <a:solidFill>
              <a:srgbClr val="FFC8B3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8" name="object 8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75501" y="202758"/>
            <a:ext cx="8048624" cy="6677024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145416" y="8273125"/>
            <a:ext cx="2142679" cy="1961971"/>
          </a:xfrm>
          <a:prstGeom prst="rect">
            <a:avLst/>
          </a:prstGeom>
        </p:spPr>
      </p:pic>
      <p:grpSp>
        <p:nvGrpSpPr>
          <p:cNvPr id="10" name="object 10" descr=""/>
          <p:cNvGrpSpPr/>
          <p:nvPr/>
        </p:nvGrpSpPr>
        <p:grpSpPr>
          <a:xfrm>
            <a:off x="212955" y="203018"/>
            <a:ext cx="1000125" cy="1857375"/>
            <a:chOff x="212955" y="203018"/>
            <a:chExt cx="1000125" cy="1857375"/>
          </a:xfrm>
        </p:grpSpPr>
        <p:sp>
          <p:nvSpPr>
            <p:cNvPr id="11" name="object 11" descr=""/>
            <p:cNvSpPr/>
            <p:nvPr/>
          </p:nvSpPr>
          <p:spPr>
            <a:xfrm>
              <a:off x="282428" y="918506"/>
              <a:ext cx="861694" cy="1141730"/>
            </a:xfrm>
            <a:custGeom>
              <a:avLst/>
              <a:gdLst/>
              <a:ahLst/>
              <a:cxnLst/>
              <a:rect l="l" t="t" r="r" b="b"/>
              <a:pathLst>
                <a:path w="861694" h="1141730">
                  <a:moveTo>
                    <a:pt x="430588" y="1141365"/>
                  </a:moveTo>
                  <a:lnTo>
                    <a:pt x="360753" y="1139181"/>
                  </a:lnTo>
                  <a:lnTo>
                    <a:pt x="294503" y="1133030"/>
                  </a:lnTo>
                  <a:lnTo>
                    <a:pt x="232724" y="1123510"/>
                  </a:lnTo>
                  <a:lnTo>
                    <a:pt x="176304" y="1111222"/>
                  </a:lnTo>
                  <a:lnTo>
                    <a:pt x="126130" y="1096763"/>
                  </a:lnTo>
                  <a:lnTo>
                    <a:pt x="83089" y="1080734"/>
                  </a:lnTo>
                  <a:lnTo>
                    <a:pt x="48068" y="1063733"/>
                  </a:lnTo>
                  <a:lnTo>
                    <a:pt x="5636" y="1029215"/>
                  </a:lnTo>
                  <a:lnTo>
                    <a:pt x="0" y="1012896"/>
                  </a:lnTo>
                  <a:lnTo>
                    <a:pt x="0" y="809797"/>
                  </a:lnTo>
                  <a:lnTo>
                    <a:pt x="337337" y="643828"/>
                  </a:lnTo>
                  <a:lnTo>
                    <a:pt x="0" y="94309"/>
                  </a:lnTo>
                  <a:lnTo>
                    <a:pt x="0" y="0"/>
                  </a:lnTo>
                  <a:lnTo>
                    <a:pt x="861177" y="0"/>
                  </a:lnTo>
                  <a:lnTo>
                    <a:pt x="861177" y="1012896"/>
                  </a:lnTo>
                  <a:lnTo>
                    <a:pt x="855540" y="1029215"/>
                  </a:lnTo>
                  <a:lnTo>
                    <a:pt x="813108" y="1063733"/>
                  </a:lnTo>
                  <a:lnTo>
                    <a:pt x="778088" y="1080734"/>
                  </a:lnTo>
                  <a:lnTo>
                    <a:pt x="735047" y="1096763"/>
                  </a:lnTo>
                  <a:lnTo>
                    <a:pt x="684873" y="1111222"/>
                  </a:lnTo>
                  <a:lnTo>
                    <a:pt x="628452" y="1123510"/>
                  </a:lnTo>
                  <a:lnTo>
                    <a:pt x="566674" y="1133030"/>
                  </a:lnTo>
                  <a:lnTo>
                    <a:pt x="500423" y="1139181"/>
                  </a:lnTo>
                  <a:lnTo>
                    <a:pt x="430588" y="1141365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282428" y="918506"/>
              <a:ext cx="861694" cy="130810"/>
            </a:xfrm>
            <a:custGeom>
              <a:avLst/>
              <a:gdLst/>
              <a:ahLst/>
              <a:cxnLst/>
              <a:rect l="l" t="t" r="r" b="b"/>
              <a:pathLst>
                <a:path w="861694" h="130809">
                  <a:moveTo>
                    <a:pt x="430588" y="130325"/>
                  </a:moveTo>
                  <a:lnTo>
                    <a:pt x="369506" y="129529"/>
                  </a:lnTo>
                  <a:lnTo>
                    <a:pt x="370135" y="129529"/>
                  </a:lnTo>
                  <a:lnTo>
                    <a:pt x="311316" y="127205"/>
                  </a:lnTo>
                  <a:lnTo>
                    <a:pt x="311760" y="127205"/>
                  </a:lnTo>
                  <a:lnTo>
                    <a:pt x="255637" y="123449"/>
                  </a:lnTo>
                  <a:lnTo>
                    <a:pt x="256011" y="123449"/>
                  </a:lnTo>
                  <a:lnTo>
                    <a:pt x="203004" y="118353"/>
                  </a:lnTo>
                  <a:lnTo>
                    <a:pt x="203321" y="118353"/>
                  </a:lnTo>
                  <a:lnTo>
                    <a:pt x="155036" y="112167"/>
                  </a:lnTo>
                  <a:lnTo>
                    <a:pt x="109570" y="104691"/>
                  </a:lnTo>
                  <a:lnTo>
                    <a:pt x="68296" y="96134"/>
                  </a:lnTo>
                  <a:lnTo>
                    <a:pt x="31337" y="86482"/>
                  </a:lnTo>
                  <a:lnTo>
                    <a:pt x="0" y="76115"/>
                  </a:lnTo>
                  <a:lnTo>
                    <a:pt x="0" y="0"/>
                  </a:lnTo>
                  <a:lnTo>
                    <a:pt x="861177" y="0"/>
                  </a:lnTo>
                  <a:lnTo>
                    <a:pt x="861177" y="76115"/>
                  </a:lnTo>
                  <a:lnTo>
                    <a:pt x="792881" y="95984"/>
                  </a:lnTo>
                  <a:lnTo>
                    <a:pt x="751607" y="104526"/>
                  </a:lnTo>
                  <a:lnTo>
                    <a:pt x="706140" y="112014"/>
                  </a:lnTo>
                  <a:lnTo>
                    <a:pt x="656901" y="118353"/>
                  </a:lnTo>
                  <a:lnTo>
                    <a:pt x="604307" y="123449"/>
                  </a:lnTo>
                  <a:lnTo>
                    <a:pt x="548778" y="127205"/>
                  </a:lnTo>
                  <a:lnTo>
                    <a:pt x="490732" y="129529"/>
                  </a:lnTo>
                  <a:lnTo>
                    <a:pt x="430588" y="130325"/>
                  </a:lnTo>
                  <a:close/>
                </a:path>
              </a:pathLst>
            </a:custGeom>
            <a:solidFill>
              <a:srgbClr val="2D1A0D">
                <a:alpha val="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212955" y="792637"/>
              <a:ext cx="1000125" cy="180975"/>
            </a:xfrm>
            <a:custGeom>
              <a:avLst/>
              <a:gdLst/>
              <a:ahLst/>
              <a:cxnLst/>
              <a:rect l="l" t="t" r="r" b="b"/>
              <a:pathLst>
                <a:path w="1000125" h="180975">
                  <a:moveTo>
                    <a:pt x="500062" y="180821"/>
                  </a:moveTo>
                  <a:lnTo>
                    <a:pt x="426198" y="179625"/>
                  </a:lnTo>
                  <a:lnTo>
                    <a:pt x="355688" y="176153"/>
                  </a:lnTo>
                  <a:lnTo>
                    <a:pt x="289309" y="170578"/>
                  </a:lnTo>
                  <a:lnTo>
                    <a:pt x="227834" y="163070"/>
                  </a:lnTo>
                  <a:lnTo>
                    <a:pt x="172041" y="153804"/>
                  </a:lnTo>
                  <a:lnTo>
                    <a:pt x="122704" y="142950"/>
                  </a:lnTo>
                  <a:lnTo>
                    <a:pt x="80598" y="130683"/>
                  </a:lnTo>
                  <a:lnTo>
                    <a:pt x="21183" y="102594"/>
                  </a:lnTo>
                  <a:lnTo>
                    <a:pt x="0" y="70917"/>
                  </a:lnTo>
                  <a:lnTo>
                    <a:pt x="0" y="0"/>
                  </a:lnTo>
                  <a:lnTo>
                    <a:pt x="1000124" y="0"/>
                  </a:lnTo>
                  <a:lnTo>
                    <a:pt x="1000124" y="70917"/>
                  </a:lnTo>
                  <a:lnTo>
                    <a:pt x="978941" y="102730"/>
                  </a:lnTo>
                  <a:lnTo>
                    <a:pt x="919526" y="130847"/>
                  </a:lnTo>
                  <a:lnTo>
                    <a:pt x="877420" y="143101"/>
                  </a:lnTo>
                  <a:lnTo>
                    <a:pt x="828083" y="153929"/>
                  </a:lnTo>
                  <a:lnTo>
                    <a:pt x="772290" y="163164"/>
                  </a:lnTo>
                  <a:lnTo>
                    <a:pt x="710815" y="170638"/>
                  </a:lnTo>
                  <a:lnTo>
                    <a:pt x="644436" y="176183"/>
                  </a:lnTo>
                  <a:lnTo>
                    <a:pt x="573926" y="179634"/>
                  </a:lnTo>
                  <a:lnTo>
                    <a:pt x="500062" y="180821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212955" y="682733"/>
              <a:ext cx="1000125" cy="220345"/>
            </a:xfrm>
            <a:custGeom>
              <a:avLst/>
              <a:gdLst/>
              <a:ahLst/>
              <a:cxnLst/>
              <a:rect l="l" t="t" r="r" b="b"/>
              <a:pathLst>
                <a:path w="1000125" h="220344">
                  <a:moveTo>
                    <a:pt x="500062" y="219807"/>
                  </a:moveTo>
                  <a:lnTo>
                    <a:pt x="426198" y="218620"/>
                  </a:lnTo>
                  <a:lnTo>
                    <a:pt x="355688" y="215170"/>
                  </a:lnTo>
                  <a:lnTo>
                    <a:pt x="289309" y="209624"/>
                  </a:lnTo>
                  <a:lnTo>
                    <a:pt x="227834" y="202150"/>
                  </a:lnTo>
                  <a:lnTo>
                    <a:pt x="172041" y="192915"/>
                  </a:lnTo>
                  <a:lnTo>
                    <a:pt x="122704" y="182087"/>
                  </a:lnTo>
                  <a:lnTo>
                    <a:pt x="80598" y="169833"/>
                  </a:lnTo>
                  <a:lnTo>
                    <a:pt x="21183" y="141716"/>
                  </a:lnTo>
                  <a:lnTo>
                    <a:pt x="0" y="109903"/>
                  </a:lnTo>
                  <a:lnTo>
                    <a:pt x="5425" y="93619"/>
                  </a:lnTo>
                  <a:lnTo>
                    <a:pt x="46499" y="63486"/>
                  </a:lnTo>
                  <a:lnTo>
                    <a:pt x="122704" y="37719"/>
                  </a:lnTo>
                  <a:lnTo>
                    <a:pt x="172041" y="26891"/>
                  </a:lnTo>
                  <a:lnTo>
                    <a:pt x="227834" y="17657"/>
                  </a:lnTo>
                  <a:lnTo>
                    <a:pt x="289309" y="10183"/>
                  </a:lnTo>
                  <a:lnTo>
                    <a:pt x="355688" y="4637"/>
                  </a:lnTo>
                  <a:lnTo>
                    <a:pt x="426198" y="1187"/>
                  </a:lnTo>
                  <a:lnTo>
                    <a:pt x="500062" y="0"/>
                  </a:lnTo>
                  <a:lnTo>
                    <a:pt x="573926" y="1187"/>
                  </a:lnTo>
                  <a:lnTo>
                    <a:pt x="644436" y="4637"/>
                  </a:lnTo>
                  <a:lnTo>
                    <a:pt x="710815" y="10183"/>
                  </a:lnTo>
                  <a:lnTo>
                    <a:pt x="772290" y="17657"/>
                  </a:lnTo>
                  <a:lnTo>
                    <a:pt x="828083" y="26891"/>
                  </a:lnTo>
                  <a:lnTo>
                    <a:pt x="877420" y="37719"/>
                  </a:lnTo>
                  <a:lnTo>
                    <a:pt x="919526" y="49974"/>
                  </a:lnTo>
                  <a:lnTo>
                    <a:pt x="978941" y="78091"/>
                  </a:lnTo>
                  <a:lnTo>
                    <a:pt x="1000124" y="109903"/>
                  </a:lnTo>
                  <a:lnTo>
                    <a:pt x="994699" y="126188"/>
                  </a:lnTo>
                  <a:lnTo>
                    <a:pt x="953625" y="156320"/>
                  </a:lnTo>
                  <a:lnTo>
                    <a:pt x="877420" y="182087"/>
                  </a:lnTo>
                  <a:lnTo>
                    <a:pt x="828083" y="192915"/>
                  </a:lnTo>
                  <a:lnTo>
                    <a:pt x="772290" y="202150"/>
                  </a:lnTo>
                  <a:lnTo>
                    <a:pt x="710815" y="209624"/>
                  </a:lnTo>
                  <a:lnTo>
                    <a:pt x="644436" y="215170"/>
                  </a:lnTo>
                  <a:lnTo>
                    <a:pt x="573926" y="218620"/>
                  </a:lnTo>
                  <a:lnTo>
                    <a:pt x="500062" y="219807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282428" y="632608"/>
              <a:ext cx="861694" cy="237490"/>
            </a:xfrm>
            <a:custGeom>
              <a:avLst/>
              <a:gdLst/>
              <a:ahLst/>
              <a:cxnLst/>
              <a:rect l="l" t="t" r="r" b="b"/>
              <a:pathLst>
                <a:path w="861694" h="237490">
                  <a:moveTo>
                    <a:pt x="430588" y="236887"/>
                  </a:moveTo>
                  <a:lnTo>
                    <a:pt x="360753" y="235639"/>
                  </a:lnTo>
                  <a:lnTo>
                    <a:pt x="294503" y="232027"/>
                  </a:lnTo>
                  <a:lnTo>
                    <a:pt x="232724" y="226250"/>
                  </a:lnTo>
                  <a:lnTo>
                    <a:pt x="176304" y="218506"/>
                  </a:lnTo>
                  <a:lnTo>
                    <a:pt x="126130" y="208993"/>
                  </a:lnTo>
                  <a:lnTo>
                    <a:pt x="83089" y="197909"/>
                  </a:lnTo>
                  <a:lnTo>
                    <a:pt x="21955" y="171824"/>
                  </a:lnTo>
                  <a:lnTo>
                    <a:pt x="0" y="141835"/>
                  </a:lnTo>
                  <a:lnTo>
                    <a:pt x="0" y="0"/>
                  </a:lnTo>
                  <a:lnTo>
                    <a:pt x="861177" y="0"/>
                  </a:lnTo>
                  <a:lnTo>
                    <a:pt x="861177" y="371"/>
                  </a:lnTo>
                  <a:lnTo>
                    <a:pt x="861177" y="142206"/>
                  </a:lnTo>
                  <a:lnTo>
                    <a:pt x="813108" y="185745"/>
                  </a:lnTo>
                  <a:lnTo>
                    <a:pt x="735047" y="209179"/>
                  </a:lnTo>
                  <a:lnTo>
                    <a:pt x="684873" y="218637"/>
                  </a:lnTo>
                  <a:lnTo>
                    <a:pt x="628452" y="226330"/>
                  </a:lnTo>
                  <a:lnTo>
                    <a:pt x="566674" y="232066"/>
                  </a:lnTo>
                  <a:lnTo>
                    <a:pt x="500423" y="235649"/>
                  </a:lnTo>
                  <a:lnTo>
                    <a:pt x="430588" y="236887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282800" y="538299"/>
              <a:ext cx="861060" cy="189865"/>
            </a:xfrm>
            <a:custGeom>
              <a:avLst/>
              <a:gdLst/>
              <a:ahLst/>
              <a:cxnLst/>
              <a:rect l="l" t="t" r="r" b="b"/>
              <a:pathLst>
                <a:path w="861060" h="189865">
                  <a:moveTo>
                    <a:pt x="430217" y="189361"/>
                  </a:moveTo>
                  <a:lnTo>
                    <a:pt x="360392" y="188123"/>
                  </a:lnTo>
                  <a:lnTo>
                    <a:pt x="294170" y="184540"/>
                  </a:lnTo>
                  <a:lnTo>
                    <a:pt x="232433" y="178804"/>
                  </a:lnTo>
                  <a:lnTo>
                    <a:pt x="176063" y="171111"/>
                  </a:lnTo>
                  <a:lnTo>
                    <a:pt x="125944" y="161653"/>
                  </a:lnTo>
                  <a:lnTo>
                    <a:pt x="82958" y="150624"/>
                  </a:lnTo>
                  <a:lnTo>
                    <a:pt x="21916" y="124630"/>
                  </a:lnTo>
                  <a:lnTo>
                    <a:pt x="0" y="94680"/>
                  </a:lnTo>
                  <a:lnTo>
                    <a:pt x="5636" y="79307"/>
                  </a:lnTo>
                  <a:lnTo>
                    <a:pt x="48068" y="51142"/>
                  </a:lnTo>
                  <a:lnTo>
                    <a:pt x="126130" y="27708"/>
                  </a:lnTo>
                  <a:lnTo>
                    <a:pt x="176304" y="18249"/>
                  </a:lnTo>
                  <a:lnTo>
                    <a:pt x="232724" y="10556"/>
                  </a:lnTo>
                  <a:lnTo>
                    <a:pt x="294503" y="4820"/>
                  </a:lnTo>
                  <a:lnTo>
                    <a:pt x="360753" y="1237"/>
                  </a:lnTo>
                  <a:lnTo>
                    <a:pt x="430588" y="0"/>
                  </a:lnTo>
                  <a:lnTo>
                    <a:pt x="500413" y="1237"/>
                  </a:lnTo>
                  <a:lnTo>
                    <a:pt x="566635" y="4820"/>
                  </a:lnTo>
                  <a:lnTo>
                    <a:pt x="628372" y="10556"/>
                  </a:lnTo>
                  <a:lnTo>
                    <a:pt x="684742" y="18249"/>
                  </a:lnTo>
                  <a:lnTo>
                    <a:pt x="734861" y="27707"/>
                  </a:lnTo>
                  <a:lnTo>
                    <a:pt x="777847" y="38736"/>
                  </a:lnTo>
                  <a:lnTo>
                    <a:pt x="838889" y="64730"/>
                  </a:lnTo>
                  <a:lnTo>
                    <a:pt x="860805" y="94680"/>
                  </a:lnTo>
                  <a:lnTo>
                    <a:pt x="855169" y="110053"/>
                  </a:lnTo>
                  <a:lnTo>
                    <a:pt x="812737" y="138219"/>
                  </a:lnTo>
                  <a:lnTo>
                    <a:pt x="734675" y="161653"/>
                  </a:lnTo>
                  <a:lnTo>
                    <a:pt x="684501" y="171111"/>
                  </a:lnTo>
                  <a:lnTo>
                    <a:pt x="628081" y="178804"/>
                  </a:lnTo>
                  <a:lnTo>
                    <a:pt x="566302" y="184540"/>
                  </a:lnTo>
                  <a:lnTo>
                    <a:pt x="500052" y="188123"/>
                  </a:lnTo>
                  <a:lnTo>
                    <a:pt x="430217" y="189361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360075" y="555007"/>
              <a:ext cx="706120" cy="151765"/>
            </a:xfrm>
            <a:custGeom>
              <a:avLst/>
              <a:gdLst/>
              <a:ahLst/>
              <a:cxnLst/>
              <a:rect l="l" t="t" r="r" b="b"/>
              <a:pathLst>
                <a:path w="706119" h="151765">
                  <a:moveTo>
                    <a:pt x="352941" y="151488"/>
                  </a:moveTo>
                  <a:lnTo>
                    <a:pt x="281776" y="149955"/>
                  </a:lnTo>
                  <a:lnTo>
                    <a:pt x="215509" y="145554"/>
                  </a:lnTo>
                  <a:lnTo>
                    <a:pt x="155554" y="138585"/>
                  </a:lnTo>
                  <a:lnTo>
                    <a:pt x="103328" y="129350"/>
                  </a:lnTo>
                  <a:lnTo>
                    <a:pt x="60244" y="118148"/>
                  </a:lnTo>
                  <a:lnTo>
                    <a:pt x="7165" y="91045"/>
                  </a:lnTo>
                  <a:lnTo>
                    <a:pt x="0" y="75744"/>
                  </a:lnTo>
                  <a:lnTo>
                    <a:pt x="7165" y="60443"/>
                  </a:lnTo>
                  <a:lnTo>
                    <a:pt x="60244" y="33340"/>
                  </a:lnTo>
                  <a:lnTo>
                    <a:pt x="103328" y="22138"/>
                  </a:lnTo>
                  <a:lnTo>
                    <a:pt x="155554" y="12903"/>
                  </a:lnTo>
                  <a:lnTo>
                    <a:pt x="215509" y="5934"/>
                  </a:lnTo>
                  <a:lnTo>
                    <a:pt x="281776" y="1533"/>
                  </a:lnTo>
                  <a:lnTo>
                    <a:pt x="352941" y="0"/>
                  </a:lnTo>
                  <a:lnTo>
                    <a:pt x="424106" y="1533"/>
                  </a:lnTo>
                  <a:lnTo>
                    <a:pt x="490373" y="5934"/>
                  </a:lnTo>
                  <a:lnTo>
                    <a:pt x="550328" y="12903"/>
                  </a:lnTo>
                  <a:lnTo>
                    <a:pt x="602554" y="22138"/>
                  </a:lnTo>
                  <a:lnTo>
                    <a:pt x="645638" y="33340"/>
                  </a:lnTo>
                  <a:lnTo>
                    <a:pt x="698717" y="60443"/>
                  </a:lnTo>
                  <a:lnTo>
                    <a:pt x="705883" y="75744"/>
                  </a:lnTo>
                  <a:lnTo>
                    <a:pt x="698717" y="91045"/>
                  </a:lnTo>
                  <a:lnTo>
                    <a:pt x="645638" y="118148"/>
                  </a:lnTo>
                  <a:lnTo>
                    <a:pt x="602554" y="129350"/>
                  </a:lnTo>
                  <a:lnTo>
                    <a:pt x="550328" y="138585"/>
                  </a:lnTo>
                  <a:lnTo>
                    <a:pt x="490373" y="145554"/>
                  </a:lnTo>
                  <a:lnTo>
                    <a:pt x="424106" y="149955"/>
                  </a:lnTo>
                  <a:lnTo>
                    <a:pt x="352941" y="151488"/>
                  </a:lnTo>
                  <a:close/>
                </a:path>
              </a:pathLst>
            </a:custGeom>
            <a:solidFill>
              <a:srgbClr val="E4D5B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376794" y="352651"/>
              <a:ext cx="467995" cy="345440"/>
            </a:xfrm>
            <a:custGeom>
              <a:avLst/>
              <a:gdLst/>
              <a:ahLst/>
              <a:cxnLst/>
              <a:rect l="l" t="t" r="r" b="b"/>
              <a:pathLst>
                <a:path w="467994" h="345440">
                  <a:moveTo>
                    <a:pt x="467740" y="268818"/>
                  </a:moveTo>
                  <a:lnTo>
                    <a:pt x="358885" y="268818"/>
                  </a:lnTo>
                  <a:lnTo>
                    <a:pt x="358885" y="248026"/>
                  </a:lnTo>
                  <a:lnTo>
                    <a:pt x="205449" y="248026"/>
                  </a:lnTo>
                  <a:lnTo>
                    <a:pt x="205449" y="17079"/>
                  </a:lnTo>
                  <a:lnTo>
                    <a:pt x="358885" y="17079"/>
                  </a:lnTo>
                  <a:lnTo>
                    <a:pt x="358885" y="0"/>
                  </a:lnTo>
                  <a:lnTo>
                    <a:pt x="467740" y="0"/>
                  </a:lnTo>
                  <a:lnTo>
                    <a:pt x="467740" y="268818"/>
                  </a:lnTo>
                  <a:close/>
                </a:path>
                <a:path w="467994" h="345440">
                  <a:moveTo>
                    <a:pt x="168668" y="345305"/>
                  </a:moveTo>
                  <a:lnTo>
                    <a:pt x="124272" y="339051"/>
                  </a:lnTo>
                  <a:lnTo>
                    <a:pt x="84613" y="331196"/>
                  </a:lnTo>
                  <a:lnTo>
                    <a:pt x="22291" y="312631"/>
                  </a:lnTo>
                  <a:lnTo>
                    <a:pt x="0" y="64605"/>
                  </a:lnTo>
                  <a:lnTo>
                    <a:pt x="142662" y="52352"/>
                  </a:lnTo>
                  <a:lnTo>
                    <a:pt x="168668" y="345305"/>
                  </a:lnTo>
                  <a:close/>
                </a:path>
              </a:pathLst>
            </a:custGeom>
            <a:solidFill>
              <a:srgbClr val="79CBE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376794" y="222325"/>
              <a:ext cx="535940" cy="358775"/>
            </a:xfrm>
            <a:custGeom>
              <a:avLst/>
              <a:gdLst/>
              <a:ahLst/>
              <a:cxnLst/>
              <a:rect l="l" t="t" r="r" b="b"/>
              <a:pathLst>
                <a:path w="535940" h="358775">
                  <a:moveTo>
                    <a:pt x="533127" y="165969"/>
                  </a:moveTo>
                  <a:lnTo>
                    <a:pt x="390093" y="164113"/>
                  </a:lnTo>
                  <a:lnTo>
                    <a:pt x="392297" y="1856"/>
                  </a:lnTo>
                  <a:lnTo>
                    <a:pt x="392322" y="0"/>
                  </a:lnTo>
                  <a:lnTo>
                    <a:pt x="535356" y="1856"/>
                  </a:lnTo>
                  <a:lnTo>
                    <a:pt x="533152" y="164113"/>
                  </a:lnTo>
                  <a:lnTo>
                    <a:pt x="533127" y="165969"/>
                  </a:lnTo>
                  <a:close/>
                </a:path>
                <a:path w="535940" h="358775">
                  <a:moveTo>
                    <a:pt x="209907" y="184905"/>
                  </a:moveTo>
                  <a:lnTo>
                    <a:pt x="206935" y="20792"/>
                  </a:lnTo>
                  <a:lnTo>
                    <a:pt x="349969" y="18193"/>
                  </a:lnTo>
                  <a:lnTo>
                    <a:pt x="352941" y="182306"/>
                  </a:lnTo>
                  <a:lnTo>
                    <a:pt x="209907" y="184905"/>
                  </a:lnTo>
                  <a:close/>
                </a:path>
                <a:path w="535940" h="358775">
                  <a:moveTo>
                    <a:pt x="14489" y="358672"/>
                  </a:moveTo>
                  <a:lnTo>
                    <a:pt x="0" y="195301"/>
                  </a:lnTo>
                  <a:lnTo>
                    <a:pt x="142291" y="182677"/>
                  </a:lnTo>
                  <a:lnTo>
                    <a:pt x="156780" y="346048"/>
                  </a:lnTo>
                  <a:lnTo>
                    <a:pt x="14489" y="358672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478218" y="203018"/>
              <a:ext cx="619125" cy="503555"/>
            </a:xfrm>
            <a:custGeom>
              <a:avLst/>
              <a:gdLst/>
              <a:ahLst/>
              <a:cxnLst/>
              <a:rect l="l" t="t" r="r" b="b"/>
              <a:pathLst>
                <a:path w="619125" h="503555">
                  <a:moveTo>
                    <a:pt x="257090" y="503478"/>
                  </a:moveTo>
                  <a:lnTo>
                    <a:pt x="220542" y="503431"/>
                  </a:lnTo>
                  <a:lnTo>
                    <a:pt x="213129" y="503321"/>
                  </a:lnTo>
                  <a:lnTo>
                    <a:pt x="205820" y="503106"/>
                  </a:lnTo>
                  <a:lnTo>
                    <a:pt x="195046" y="503106"/>
                  </a:lnTo>
                  <a:lnTo>
                    <a:pt x="190216" y="502735"/>
                  </a:lnTo>
                  <a:lnTo>
                    <a:pt x="176470" y="502735"/>
                  </a:lnTo>
                  <a:lnTo>
                    <a:pt x="140137" y="501000"/>
                  </a:lnTo>
                  <a:lnTo>
                    <a:pt x="105371" y="498604"/>
                  </a:lnTo>
                  <a:lnTo>
                    <a:pt x="72347" y="495582"/>
                  </a:lnTo>
                  <a:lnTo>
                    <a:pt x="41238" y="491967"/>
                  </a:lnTo>
                  <a:lnTo>
                    <a:pt x="0" y="31560"/>
                  </a:lnTo>
                  <a:lnTo>
                    <a:pt x="142291" y="18936"/>
                  </a:lnTo>
                  <a:lnTo>
                    <a:pt x="173127" y="369811"/>
                  </a:lnTo>
                  <a:lnTo>
                    <a:pt x="166439" y="2599"/>
                  </a:lnTo>
                  <a:lnTo>
                    <a:pt x="309473" y="0"/>
                  </a:lnTo>
                  <a:lnTo>
                    <a:pt x="313560" y="220178"/>
                  </a:lnTo>
                  <a:lnTo>
                    <a:pt x="318761" y="220178"/>
                  </a:lnTo>
                  <a:lnTo>
                    <a:pt x="342539" y="9282"/>
                  </a:lnTo>
                  <a:lnTo>
                    <a:pt x="484458" y="25248"/>
                  </a:lnTo>
                  <a:lnTo>
                    <a:pt x="474799" y="112131"/>
                  </a:lnTo>
                  <a:lnTo>
                    <a:pt x="477399" y="93195"/>
                  </a:lnTo>
                  <a:lnTo>
                    <a:pt x="618947" y="112874"/>
                  </a:lnTo>
                  <a:lnTo>
                    <a:pt x="572508" y="450011"/>
                  </a:lnTo>
                  <a:lnTo>
                    <a:pt x="548847" y="461724"/>
                  </a:lnTo>
                  <a:lnTo>
                    <a:pt x="516966" y="472985"/>
                  </a:lnTo>
                  <a:lnTo>
                    <a:pt x="477841" y="483062"/>
                  </a:lnTo>
                  <a:lnTo>
                    <a:pt x="427988" y="491967"/>
                  </a:lnTo>
                  <a:lnTo>
                    <a:pt x="424644" y="491967"/>
                  </a:lnTo>
                  <a:lnTo>
                    <a:pt x="423529" y="492339"/>
                  </a:lnTo>
                  <a:lnTo>
                    <a:pt x="422415" y="492339"/>
                  </a:lnTo>
                  <a:lnTo>
                    <a:pt x="398406" y="495193"/>
                  </a:lnTo>
                  <a:lnTo>
                    <a:pt x="373282" y="497630"/>
                  </a:lnTo>
                  <a:lnTo>
                    <a:pt x="347183" y="499649"/>
                  </a:lnTo>
                  <a:lnTo>
                    <a:pt x="319133" y="501250"/>
                  </a:lnTo>
                  <a:lnTo>
                    <a:pt x="315418" y="501250"/>
                  </a:lnTo>
                  <a:lnTo>
                    <a:pt x="311331" y="501621"/>
                  </a:lnTo>
                  <a:lnTo>
                    <a:pt x="306873" y="501621"/>
                  </a:lnTo>
                  <a:lnTo>
                    <a:pt x="302786" y="501992"/>
                  </a:lnTo>
                  <a:lnTo>
                    <a:pt x="289783" y="501992"/>
                  </a:lnTo>
                  <a:lnTo>
                    <a:pt x="287554" y="502364"/>
                  </a:lnTo>
                  <a:lnTo>
                    <a:pt x="284582" y="502364"/>
                  </a:lnTo>
                  <a:lnTo>
                    <a:pt x="281238" y="502735"/>
                  </a:lnTo>
                  <a:lnTo>
                    <a:pt x="271579" y="502735"/>
                  </a:lnTo>
                  <a:lnTo>
                    <a:pt x="268235" y="503106"/>
                  </a:lnTo>
                  <a:lnTo>
                    <a:pt x="260805" y="503106"/>
                  </a:lnTo>
                  <a:lnTo>
                    <a:pt x="257090" y="503478"/>
                  </a:lnTo>
                  <a:close/>
                </a:path>
              </a:pathLst>
            </a:custGeom>
            <a:solidFill>
              <a:srgbClr val="79CBE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396856" y="624811"/>
              <a:ext cx="658495" cy="82550"/>
            </a:xfrm>
            <a:custGeom>
              <a:avLst/>
              <a:gdLst/>
              <a:ahLst/>
              <a:cxnLst/>
              <a:rect l="l" t="t" r="r" b="b"/>
              <a:pathLst>
                <a:path w="658494" h="82550">
                  <a:moveTo>
                    <a:pt x="316904" y="82056"/>
                  </a:moveTo>
                  <a:lnTo>
                    <a:pt x="304214" y="81992"/>
                  </a:lnTo>
                  <a:lnTo>
                    <a:pt x="279392" y="81586"/>
                  </a:lnTo>
                  <a:lnTo>
                    <a:pt x="258947" y="81313"/>
                  </a:lnTo>
                  <a:lnTo>
                    <a:pt x="201873" y="78250"/>
                  </a:lnTo>
                  <a:lnTo>
                    <a:pt x="148978" y="73516"/>
                  </a:lnTo>
                  <a:lnTo>
                    <a:pt x="146749" y="73145"/>
                  </a:lnTo>
                  <a:lnTo>
                    <a:pt x="144148" y="73145"/>
                  </a:lnTo>
                  <a:lnTo>
                    <a:pt x="141919" y="72774"/>
                  </a:lnTo>
                  <a:lnTo>
                    <a:pt x="128916" y="71288"/>
                  </a:lnTo>
                  <a:lnTo>
                    <a:pt x="86714" y="64025"/>
                  </a:lnTo>
                  <a:lnTo>
                    <a:pt x="54520" y="56901"/>
                  </a:lnTo>
                  <a:lnTo>
                    <a:pt x="26366" y="49080"/>
                  </a:lnTo>
                  <a:lnTo>
                    <a:pt x="2600" y="40842"/>
                  </a:lnTo>
                  <a:lnTo>
                    <a:pt x="0" y="12252"/>
                  </a:lnTo>
                  <a:lnTo>
                    <a:pt x="19576" y="17599"/>
                  </a:lnTo>
                  <a:lnTo>
                    <a:pt x="45201" y="23927"/>
                  </a:lnTo>
                  <a:lnTo>
                    <a:pt x="112772" y="37589"/>
                  </a:lnTo>
                  <a:lnTo>
                    <a:pt x="153804" y="43954"/>
                  </a:lnTo>
                  <a:lnTo>
                    <a:pt x="199059" y="49361"/>
                  </a:lnTo>
                  <a:lnTo>
                    <a:pt x="248080" y="53327"/>
                  </a:lnTo>
                  <a:lnTo>
                    <a:pt x="300411" y="55366"/>
                  </a:lnTo>
                  <a:lnTo>
                    <a:pt x="355594" y="54994"/>
                  </a:lnTo>
                  <a:lnTo>
                    <a:pt x="413175" y="51726"/>
                  </a:lnTo>
                  <a:lnTo>
                    <a:pt x="472694" y="45077"/>
                  </a:lnTo>
                  <a:lnTo>
                    <a:pt x="533698" y="34563"/>
                  </a:lnTo>
                  <a:lnTo>
                    <a:pt x="595728" y="19698"/>
                  </a:lnTo>
                  <a:lnTo>
                    <a:pt x="658328" y="0"/>
                  </a:lnTo>
                  <a:lnTo>
                    <a:pt x="653870" y="28218"/>
                  </a:lnTo>
                  <a:lnTo>
                    <a:pt x="630209" y="39931"/>
                  </a:lnTo>
                  <a:lnTo>
                    <a:pt x="598328" y="51192"/>
                  </a:lnTo>
                  <a:lnTo>
                    <a:pt x="559203" y="61269"/>
                  </a:lnTo>
                  <a:lnTo>
                    <a:pt x="509350" y="70174"/>
                  </a:lnTo>
                  <a:lnTo>
                    <a:pt x="506006" y="70174"/>
                  </a:lnTo>
                  <a:lnTo>
                    <a:pt x="504892" y="70546"/>
                  </a:lnTo>
                  <a:lnTo>
                    <a:pt x="503777" y="70546"/>
                  </a:lnTo>
                  <a:lnTo>
                    <a:pt x="479768" y="73400"/>
                  </a:lnTo>
                  <a:lnTo>
                    <a:pt x="454644" y="75837"/>
                  </a:lnTo>
                  <a:lnTo>
                    <a:pt x="428545" y="77856"/>
                  </a:lnTo>
                  <a:lnTo>
                    <a:pt x="401610" y="79457"/>
                  </a:lnTo>
                  <a:lnTo>
                    <a:pt x="398638" y="79457"/>
                  </a:lnTo>
                  <a:lnTo>
                    <a:pt x="397152" y="79828"/>
                  </a:lnTo>
                  <a:lnTo>
                    <a:pt x="392693" y="80200"/>
                  </a:lnTo>
                  <a:lnTo>
                    <a:pt x="388607" y="80200"/>
                  </a:lnTo>
                  <a:lnTo>
                    <a:pt x="384148" y="80571"/>
                  </a:lnTo>
                  <a:lnTo>
                    <a:pt x="381548" y="80571"/>
                  </a:lnTo>
                  <a:lnTo>
                    <a:pt x="378576" y="80942"/>
                  </a:lnTo>
                  <a:lnTo>
                    <a:pt x="371145" y="80942"/>
                  </a:lnTo>
                  <a:lnTo>
                    <a:pt x="368916" y="81313"/>
                  </a:lnTo>
                  <a:lnTo>
                    <a:pt x="343049" y="81824"/>
                  </a:lnTo>
                  <a:lnTo>
                    <a:pt x="329994" y="81992"/>
                  </a:lnTo>
                  <a:lnTo>
                    <a:pt x="316904" y="82056"/>
                  </a:lnTo>
                  <a:close/>
                </a:path>
              </a:pathLst>
            </a:custGeom>
            <a:solidFill>
              <a:srgbClr val="2D1A0D">
                <a:alpha val="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282428" y="203018"/>
              <a:ext cx="815340" cy="1652270"/>
            </a:xfrm>
            <a:custGeom>
              <a:avLst/>
              <a:gdLst/>
              <a:ahLst/>
              <a:cxnLst/>
              <a:rect l="l" t="t" r="r" b="b"/>
              <a:pathLst>
                <a:path w="815340" h="1652270">
                  <a:moveTo>
                    <a:pt x="370031" y="1652269"/>
                  </a:moveTo>
                  <a:lnTo>
                    <a:pt x="302253" y="1646557"/>
                  </a:lnTo>
                  <a:lnTo>
                    <a:pt x="238978" y="1637270"/>
                  </a:lnTo>
                  <a:lnTo>
                    <a:pt x="181135" y="1625040"/>
                  </a:lnTo>
                  <a:lnTo>
                    <a:pt x="129648" y="1610500"/>
                  </a:lnTo>
                  <a:lnTo>
                    <a:pt x="85445" y="1594282"/>
                  </a:lnTo>
                  <a:lnTo>
                    <a:pt x="49453" y="1577019"/>
                  </a:lnTo>
                  <a:lnTo>
                    <a:pt x="5803" y="1541888"/>
                  </a:lnTo>
                  <a:lnTo>
                    <a:pt x="0" y="1525285"/>
                  </a:lnTo>
                  <a:lnTo>
                    <a:pt x="0" y="809797"/>
                  </a:lnTo>
                  <a:lnTo>
                    <a:pt x="31938" y="820242"/>
                  </a:lnTo>
                  <a:lnTo>
                    <a:pt x="68962" y="829795"/>
                  </a:lnTo>
                  <a:lnTo>
                    <a:pt x="110654" y="838365"/>
                  </a:lnTo>
                  <a:lnTo>
                    <a:pt x="156594" y="845859"/>
                  </a:lnTo>
                  <a:lnTo>
                    <a:pt x="206366" y="852188"/>
                  </a:lnTo>
                  <a:lnTo>
                    <a:pt x="259551" y="857259"/>
                  </a:lnTo>
                  <a:lnTo>
                    <a:pt x="315731" y="860982"/>
                  </a:lnTo>
                  <a:lnTo>
                    <a:pt x="374489" y="863264"/>
                  </a:lnTo>
                  <a:lnTo>
                    <a:pt x="396420" y="868126"/>
                  </a:lnTo>
                  <a:lnTo>
                    <a:pt x="414241" y="880436"/>
                  </a:lnTo>
                  <a:lnTo>
                    <a:pt x="426211" y="898456"/>
                  </a:lnTo>
                  <a:lnTo>
                    <a:pt x="430588" y="920443"/>
                  </a:lnTo>
                  <a:lnTo>
                    <a:pt x="430588" y="1595089"/>
                  </a:lnTo>
                  <a:lnTo>
                    <a:pt x="425724" y="1618226"/>
                  </a:lnTo>
                  <a:lnTo>
                    <a:pt x="412570" y="1636767"/>
                  </a:lnTo>
                  <a:lnTo>
                    <a:pt x="393286" y="1648765"/>
                  </a:lnTo>
                  <a:lnTo>
                    <a:pt x="370031" y="1652269"/>
                  </a:lnTo>
                  <a:close/>
                </a:path>
                <a:path w="815340" h="1652270">
                  <a:moveTo>
                    <a:pt x="365201" y="166712"/>
                  </a:moveTo>
                  <a:lnTo>
                    <a:pt x="362229" y="2599"/>
                  </a:lnTo>
                  <a:lnTo>
                    <a:pt x="505263" y="0"/>
                  </a:lnTo>
                  <a:lnTo>
                    <a:pt x="508235" y="164113"/>
                  </a:lnTo>
                  <a:lnTo>
                    <a:pt x="365201" y="166712"/>
                  </a:lnTo>
                  <a:close/>
                </a:path>
                <a:path w="815340" h="1652270">
                  <a:moveTo>
                    <a:pt x="516037" y="384291"/>
                  </a:moveTo>
                  <a:lnTo>
                    <a:pt x="373003" y="383920"/>
                  </a:lnTo>
                  <a:lnTo>
                    <a:pt x="373374" y="220178"/>
                  </a:lnTo>
                  <a:lnTo>
                    <a:pt x="373375" y="219807"/>
                  </a:lnTo>
                  <a:lnTo>
                    <a:pt x="516409" y="220178"/>
                  </a:lnTo>
                  <a:lnTo>
                    <a:pt x="516038" y="383920"/>
                  </a:lnTo>
                  <a:lnTo>
                    <a:pt x="516037" y="384291"/>
                  </a:lnTo>
                  <a:close/>
                </a:path>
                <a:path w="815340" h="1652270">
                  <a:moveTo>
                    <a:pt x="792446" y="275502"/>
                  </a:moveTo>
                  <a:lnTo>
                    <a:pt x="650898" y="255823"/>
                  </a:lnTo>
                  <a:lnTo>
                    <a:pt x="660186" y="187876"/>
                  </a:lnTo>
                  <a:lnTo>
                    <a:pt x="520124" y="172281"/>
                  </a:lnTo>
                  <a:lnTo>
                    <a:pt x="538328" y="9282"/>
                  </a:lnTo>
                  <a:lnTo>
                    <a:pt x="680248" y="25248"/>
                  </a:lnTo>
                  <a:lnTo>
                    <a:pt x="670588" y="112131"/>
                  </a:lnTo>
                  <a:lnTo>
                    <a:pt x="809396" y="112131"/>
                  </a:lnTo>
                  <a:lnTo>
                    <a:pt x="814737" y="112874"/>
                  </a:lnTo>
                  <a:lnTo>
                    <a:pt x="792446" y="275502"/>
                  </a:lnTo>
                  <a:close/>
                </a:path>
                <a:path w="815340" h="1652270">
                  <a:moveTo>
                    <a:pt x="809396" y="112131"/>
                  </a:moveTo>
                  <a:lnTo>
                    <a:pt x="670588" y="112131"/>
                  </a:lnTo>
                  <a:lnTo>
                    <a:pt x="673189" y="93195"/>
                  </a:lnTo>
                  <a:lnTo>
                    <a:pt x="809396" y="112131"/>
                  </a:lnTo>
                  <a:close/>
                </a:path>
                <a:path w="815340" h="1652270">
                  <a:moveTo>
                    <a:pt x="210278" y="194930"/>
                  </a:moveTo>
                  <a:lnTo>
                    <a:pt x="195789" y="31560"/>
                  </a:lnTo>
                  <a:lnTo>
                    <a:pt x="338080" y="18936"/>
                  </a:lnTo>
                  <a:lnTo>
                    <a:pt x="352570" y="182306"/>
                  </a:lnTo>
                  <a:lnTo>
                    <a:pt x="210278" y="194930"/>
                  </a:lnTo>
                  <a:close/>
                </a:path>
              </a:pathLst>
            </a:custGeom>
            <a:solidFill>
              <a:srgbClr val="FAF4E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319952" y="203018"/>
              <a:ext cx="770255" cy="772160"/>
            </a:xfrm>
            <a:custGeom>
              <a:avLst/>
              <a:gdLst/>
              <a:ahLst/>
              <a:cxnLst/>
              <a:rect l="l" t="t" r="r" b="b"/>
              <a:pathLst>
                <a:path w="770255" h="772160">
                  <a:moveTo>
                    <a:pt x="158637" y="370182"/>
                  </a:moveTo>
                  <a:lnTo>
                    <a:pt x="148606" y="251367"/>
                  </a:lnTo>
                  <a:lnTo>
                    <a:pt x="175356" y="249139"/>
                  </a:lnTo>
                  <a:lnTo>
                    <a:pt x="171269" y="204584"/>
                  </a:lnTo>
                  <a:lnTo>
                    <a:pt x="174984" y="204213"/>
                  </a:lnTo>
                  <a:lnTo>
                    <a:pt x="189378" y="367954"/>
                  </a:lnTo>
                  <a:lnTo>
                    <a:pt x="185387" y="367954"/>
                  </a:lnTo>
                  <a:lnTo>
                    <a:pt x="158637" y="370182"/>
                  </a:lnTo>
                  <a:close/>
                </a:path>
                <a:path w="770255" h="772160">
                  <a:moveTo>
                    <a:pt x="90278" y="376123"/>
                  </a:moveTo>
                  <a:lnTo>
                    <a:pt x="77647" y="233545"/>
                  </a:lnTo>
                  <a:lnTo>
                    <a:pt x="116656" y="230203"/>
                  </a:lnTo>
                  <a:lnTo>
                    <a:pt x="129288" y="372781"/>
                  </a:lnTo>
                  <a:lnTo>
                    <a:pt x="90278" y="376123"/>
                  </a:lnTo>
                  <a:close/>
                </a:path>
                <a:path w="770255" h="772160">
                  <a:moveTo>
                    <a:pt x="196532" y="491967"/>
                  </a:moveTo>
                  <a:lnTo>
                    <a:pt x="185387" y="367954"/>
                  </a:lnTo>
                  <a:lnTo>
                    <a:pt x="189378" y="367954"/>
                  </a:lnTo>
                  <a:lnTo>
                    <a:pt x="200247" y="491596"/>
                  </a:lnTo>
                  <a:lnTo>
                    <a:pt x="196532" y="491967"/>
                  </a:lnTo>
                  <a:close/>
                </a:path>
                <a:path w="770255" h="772160">
                  <a:moveTo>
                    <a:pt x="177585" y="489740"/>
                  </a:moveTo>
                  <a:lnTo>
                    <a:pt x="113248" y="475810"/>
                  </a:lnTo>
                  <a:lnTo>
                    <a:pt x="71935" y="461846"/>
                  </a:lnTo>
                  <a:lnTo>
                    <a:pt x="39009" y="437015"/>
                  </a:lnTo>
                  <a:lnTo>
                    <a:pt x="36037" y="430703"/>
                  </a:lnTo>
                  <a:lnTo>
                    <a:pt x="38637" y="426619"/>
                  </a:lnTo>
                  <a:lnTo>
                    <a:pt x="41981" y="428476"/>
                  </a:lnTo>
                  <a:lnTo>
                    <a:pt x="41981" y="428847"/>
                  </a:lnTo>
                  <a:lnTo>
                    <a:pt x="40495" y="431446"/>
                  </a:lnTo>
                  <a:lnTo>
                    <a:pt x="42724" y="435902"/>
                  </a:lnTo>
                  <a:lnTo>
                    <a:pt x="51164" y="445613"/>
                  </a:lnTo>
                  <a:lnTo>
                    <a:pt x="72631" y="457901"/>
                  </a:lnTo>
                  <a:lnTo>
                    <a:pt x="113045" y="471720"/>
                  </a:lnTo>
                  <a:lnTo>
                    <a:pt x="178328" y="486027"/>
                  </a:lnTo>
                  <a:lnTo>
                    <a:pt x="177585" y="489740"/>
                  </a:lnTo>
                  <a:close/>
                </a:path>
                <a:path w="770255" h="772160">
                  <a:moveTo>
                    <a:pt x="346625" y="166340"/>
                  </a:moveTo>
                  <a:lnTo>
                    <a:pt x="344025" y="23020"/>
                  </a:lnTo>
                  <a:lnTo>
                    <a:pt x="383405" y="22277"/>
                  </a:lnTo>
                  <a:lnTo>
                    <a:pt x="386006" y="165598"/>
                  </a:lnTo>
                  <a:lnTo>
                    <a:pt x="346625" y="166340"/>
                  </a:lnTo>
                  <a:close/>
                </a:path>
                <a:path w="770255" h="772160">
                  <a:moveTo>
                    <a:pt x="415727" y="165226"/>
                  </a:moveTo>
                  <a:lnTo>
                    <a:pt x="413498" y="46412"/>
                  </a:lnTo>
                  <a:lnTo>
                    <a:pt x="452879" y="45669"/>
                  </a:lnTo>
                  <a:lnTo>
                    <a:pt x="455108" y="164484"/>
                  </a:lnTo>
                  <a:lnTo>
                    <a:pt x="415727" y="165226"/>
                  </a:lnTo>
                  <a:close/>
                </a:path>
                <a:path w="770255" h="772160">
                  <a:moveTo>
                    <a:pt x="471827" y="219807"/>
                  </a:moveTo>
                  <a:lnTo>
                    <a:pt x="468111" y="219807"/>
                  </a:lnTo>
                  <a:lnTo>
                    <a:pt x="465976" y="9282"/>
                  </a:lnTo>
                  <a:lnTo>
                    <a:pt x="465882" y="0"/>
                  </a:lnTo>
                  <a:lnTo>
                    <a:pt x="469598" y="0"/>
                  </a:lnTo>
                  <a:lnTo>
                    <a:pt x="469891" y="31931"/>
                  </a:lnTo>
                  <a:lnTo>
                    <a:pt x="469969" y="40471"/>
                  </a:lnTo>
                  <a:lnTo>
                    <a:pt x="495232" y="40842"/>
                  </a:lnTo>
                  <a:lnTo>
                    <a:pt x="499098" y="40842"/>
                  </a:lnTo>
                  <a:lnTo>
                    <a:pt x="482953" y="183791"/>
                  </a:lnTo>
                  <a:lnTo>
                    <a:pt x="471455" y="183791"/>
                  </a:lnTo>
                  <a:lnTo>
                    <a:pt x="471823" y="219436"/>
                  </a:lnTo>
                  <a:lnTo>
                    <a:pt x="471827" y="219807"/>
                  </a:lnTo>
                  <a:close/>
                </a:path>
                <a:path w="770255" h="772160">
                  <a:moveTo>
                    <a:pt x="499098" y="40842"/>
                  </a:moveTo>
                  <a:lnTo>
                    <a:pt x="495232" y="40842"/>
                  </a:lnTo>
                  <a:lnTo>
                    <a:pt x="498904" y="9282"/>
                  </a:lnTo>
                  <a:lnTo>
                    <a:pt x="498947" y="8911"/>
                  </a:lnTo>
                  <a:lnTo>
                    <a:pt x="502663" y="9282"/>
                  </a:lnTo>
                  <a:lnTo>
                    <a:pt x="499140" y="40471"/>
                  </a:lnTo>
                  <a:lnTo>
                    <a:pt x="499098" y="40842"/>
                  </a:lnTo>
                  <a:close/>
                </a:path>
                <a:path w="770255" h="772160">
                  <a:moveTo>
                    <a:pt x="540557" y="178593"/>
                  </a:moveTo>
                  <a:lnTo>
                    <a:pt x="501176" y="174509"/>
                  </a:lnTo>
                  <a:lnTo>
                    <a:pt x="517152" y="31931"/>
                  </a:lnTo>
                  <a:lnTo>
                    <a:pt x="556533" y="36387"/>
                  </a:lnTo>
                  <a:lnTo>
                    <a:pt x="540557" y="178593"/>
                  </a:lnTo>
                  <a:close/>
                </a:path>
                <a:path w="770255" h="772160">
                  <a:moveTo>
                    <a:pt x="608917" y="186390"/>
                  </a:moveTo>
                  <a:lnTo>
                    <a:pt x="569907" y="181935"/>
                  </a:lnTo>
                  <a:lnTo>
                    <a:pt x="583282" y="63862"/>
                  </a:lnTo>
                  <a:lnTo>
                    <a:pt x="622291" y="68318"/>
                  </a:lnTo>
                  <a:lnTo>
                    <a:pt x="608917" y="186390"/>
                  </a:lnTo>
                  <a:close/>
                </a:path>
                <a:path w="770255" h="772160">
                  <a:moveTo>
                    <a:pt x="535356" y="498651"/>
                  </a:moveTo>
                  <a:lnTo>
                    <a:pt x="534985" y="494938"/>
                  </a:lnTo>
                  <a:lnTo>
                    <a:pt x="538392" y="494711"/>
                  </a:lnTo>
                  <a:lnTo>
                    <a:pt x="547477" y="493963"/>
                  </a:lnTo>
                  <a:lnTo>
                    <a:pt x="561368" y="492588"/>
                  </a:lnTo>
                  <a:lnTo>
                    <a:pt x="579195" y="490482"/>
                  </a:lnTo>
                  <a:lnTo>
                    <a:pt x="634128" y="93195"/>
                  </a:lnTo>
                  <a:lnTo>
                    <a:pt x="634180" y="92824"/>
                  </a:lnTo>
                  <a:lnTo>
                    <a:pt x="637895" y="93195"/>
                  </a:lnTo>
                  <a:lnTo>
                    <a:pt x="583282" y="489740"/>
                  </a:lnTo>
                  <a:lnTo>
                    <a:pt x="607287" y="489740"/>
                  </a:lnTo>
                  <a:lnTo>
                    <a:pt x="602926" y="490668"/>
                  </a:lnTo>
                  <a:lnTo>
                    <a:pt x="555122" y="496991"/>
                  </a:lnTo>
                  <a:lnTo>
                    <a:pt x="535356" y="498651"/>
                  </a:lnTo>
                  <a:close/>
                </a:path>
                <a:path w="770255" h="772160">
                  <a:moveTo>
                    <a:pt x="670960" y="263620"/>
                  </a:moveTo>
                  <a:lnTo>
                    <a:pt x="631951" y="258422"/>
                  </a:lnTo>
                  <a:lnTo>
                    <a:pt x="651641" y="116587"/>
                  </a:lnTo>
                  <a:lnTo>
                    <a:pt x="690650" y="121785"/>
                  </a:lnTo>
                  <a:lnTo>
                    <a:pt x="670960" y="263620"/>
                  </a:lnTo>
                  <a:close/>
                </a:path>
                <a:path w="770255" h="772160">
                  <a:moveTo>
                    <a:pt x="739319" y="272902"/>
                  </a:moveTo>
                  <a:lnTo>
                    <a:pt x="700310" y="267704"/>
                  </a:lnTo>
                  <a:lnTo>
                    <a:pt x="716657" y="150003"/>
                  </a:lnTo>
                  <a:lnTo>
                    <a:pt x="755666" y="155201"/>
                  </a:lnTo>
                  <a:lnTo>
                    <a:pt x="739319" y="272902"/>
                  </a:lnTo>
                  <a:close/>
                </a:path>
                <a:path w="770255" h="772160">
                  <a:moveTo>
                    <a:pt x="478885" y="219807"/>
                  </a:moveTo>
                  <a:lnTo>
                    <a:pt x="475170" y="219436"/>
                  </a:lnTo>
                  <a:lnTo>
                    <a:pt x="479257" y="183791"/>
                  </a:lnTo>
                  <a:lnTo>
                    <a:pt x="482953" y="183791"/>
                  </a:lnTo>
                  <a:lnTo>
                    <a:pt x="478927" y="219436"/>
                  </a:lnTo>
                  <a:lnTo>
                    <a:pt x="478885" y="219807"/>
                  </a:lnTo>
                  <a:close/>
                </a:path>
                <a:path w="770255" h="772160">
                  <a:moveTo>
                    <a:pt x="480000" y="501621"/>
                  </a:moveTo>
                  <a:lnTo>
                    <a:pt x="476285" y="501621"/>
                  </a:lnTo>
                  <a:lnTo>
                    <a:pt x="476889" y="272902"/>
                  </a:lnTo>
                  <a:lnTo>
                    <a:pt x="476902" y="267704"/>
                  </a:lnTo>
                  <a:lnTo>
                    <a:pt x="477028" y="220178"/>
                  </a:lnTo>
                  <a:lnTo>
                    <a:pt x="480743" y="220178"/>
                  </a:lnTo>
                  <a:lnTo>
                    <a:pt x="480129" y="452610"/>
                  </a:lnTo>
                  <a:lnTo>
                    <a:pt x="480008" y="498651"/>
                  </a:lnTo>
                  <a:lnTo>
                    <a:pt x="480000" y="501621"/>
                  </a:lnTo>
                  <a:close/>
                </a:path>
                <a:path w="770255" h="772160">
                  <a:moveTo>
                    <a:pt x="607287" y="489740"/>
                  </a:moveTo>
                  <a:lnTo>
                    <a:pt x="583282" y="489740"/>
                  </a:lnTo>
                  <a:lnTo>
                    <a:pt x="615859" y="484512"/>
                  </a:lnTo>
                  <a:lnTo>
                    <a:pt x="651920" y="476883"/>
                  </a:lnTo>
                  <a:lnTo>
                    <a:pt x="688398" y="466400"/>
                  </a:lnTo>
                  <a:lnTo>
                    <a:pt x="722229" y="452610"/>
                  </a:lnTo>
                  <a:lnTo>
                    <a:pt x="723715" y="455952"/>
                  </a:lnTo>
                  <a:lnTo>
                    <a:pt x="664035" y="477661"/>
                  </a:lnTo>
                  <a:lnTo>
                    <a:pt x="607287" y="489740"/>
                  </a:lnTo>
                  <a:close/>
                </a:path>
                <a:path w="770255" h="772160">
                  <a:moveTo>
                    <a:pt x="393808" y="383920"/>
                  </a:moveTo>
                  <a:lnTo>
                    <a:pt x="354427" y="383920"/>
                  </a:lnTo>
                  <a:lnTo>
                    <a:pt x="354799" y="240600"/>
                  </a:lnTo>
                  <a:lnTo>
                    <a:pt x="394180" y="240600"/>
                  </a:lnTo>
                  <a:lnTo>
                    <a:pt x="393808" y="383920"/>
                  </a:lnTo>
                  <a:close/>
                </a:path>
                <a:path w="770255" h="772160">
                  <a:moveTo>
                    <a:pt x="462910" y="383920"/>
                  </a:moveTo>
                  <a:lnTo>
                    <a:pt x="423529" y="383920"/>
                  </a:lnTo>
                  <a:lnTo>
                    <a:pt x="423901" y="265105"/>
                  </a:lnTo>
                  <a:lnTo>
                    <a:pt x="463282" y="265105"/>
                  </a:lnTo>
                  <a:lnTo>
                    <a:pt x="462910" y="383920"/>
                  </a:lnTo>
                  <a:close/>
                </a:path>
                <a:path w="770255" h="772160">
                  <a:moveTo>
                    <a:pt x="191702" y="193074"/>
                  </a:moveTo>
                  <a:lnTo>
                    <a:pt x="179071" y="50496"/>
                  </a:lnTo>
                  <a:lnTo>
                    <a:pt x="218080" y="47154"/>
                  </a:lnTo>
                  <a:lnTo>
                    <a:pt x="230712" y="189732"/>
                  </a:lnTo>
                  <a:lnTo>
                    <a:pt x="191702" y="193074"/>
                  </a:lnTo>
                  <a:close/>
                </a:path>
                <a:path w="770255" h="772160">
                  <a:moveTo>
                    <a:pt x="326563" y="88368"/>
                  </a:moveTo>
                  <a:lnTo>
                    <a:pt x="322848" y="88368"/>
                  </a:lnTo>
                  <a:lnTo>
                    <a:pt x="322848" y="2227"/>
                  </a:lnTo>
                  <a:lnTo>
                    <a:pt x="326563" y="2227"/>
                  </a:lnTo>
                  <a:lnTo>
                    <a:pt x="326563" y="88368"/>
                  </a:lnTo>
                  <a:close/>
                </a:path>
                <a:path w="770255" h="772160">
                  <a:moveTo>
                    <a:pt x="335851" y="502364"/>
                  </a:moveTo>
                  <a:lnTo>
                    <a:pt x="332136" y="502364"/>
                  </a:lnTo>
                  <a:lnTo>
                    <a:pt x="332877" y="389861"/>
                  </a:lnTo>
                  <a:lnTo>
                    <a:pt x="332879" y="389489"/>
                  </a:lnTo>
                  <a:lnTo>
                    <a:pt x="331360" y="389489"/>
                  </a:lnTo>
                  <a:lnTo>
                    <a:pt x="298699" y="18936"/>
                  </a:lnTo>
                  <a:lnTo>
                    <a:pt x="302415" y="18564"/>
                  </a:lnTo>
                  <a:lnTo>
                    <a:pt x="306096" y="59407"/>
                  </a:lnTo>
                  <a:lnTo>
                    <a:pt x="306130" y="59778"/>
                  </a:lnTo>
                  <a:lnTo>
                    <a:pt x="322481" y="59778"/>
                  </a:lnTo>
                  <a:lnTo>
                    <a:pt x="322848" y="88368"/>
                  </a:lnTo>
                  <a:lnTo>
                    <a:pt x="326563" y="88368"/>
                  </a:lnTo>
                  <a:lnTo>
                    <a:pt x="326563" y="203099"/>
                  </a:lnTo>
                  <a:lnTo>
                    <a:pt x="318761" y="203099"/>
                  </a:lnTo>
                  <a:lnTo>
                    <a:pt x="322848" y="250625"/>
                  </a:lnTo>
                  <a:lnTo>
                    <a:pt x="326563" y="250625"/>
                  </a:lnTo>
                  <a:lnTo>
                    <a:pt x="326563" y="292581"/>
                  </a:lnTo>
                  <a:lnTo>
                    <a:pt x="332879" y="365727"/>
                  </a:lnTo>
                  <a:lnTo>
                    <a:pt x="336748" y="365727"/>
                  </a:lnTo>
                  <a:lnTo>
                    <a:pt x="336592" y="389489"/>
                  </a:lnTo>
                  <a:lnTo>
                    <a:pt x="332879" y="389489"/>
                  </a:lnTo>
                  <a:lnTo>
                    <a:pt x="331393" y="389861"/>
                  </a:lnTo>
                  <a:lnTo>
                    <a:pt x="336590" y="389861"/>
                  </a:lnTo>
                  <a:lnTo>
                    <a:pt x="335851" y="502364"/>
                  </a:lnTo>
                  <a:close/>
                </a:path>
                <a:path w="770255" h="772160">
                  <a:moveTo>
                    <a:pt x="322481" y="59778"/>
                  </a:moveTo>
                  <a:lnTo>
                    <a:pt x="306130" y="59778"/>
                  </a:lnTo>
                  <a:lnTo>
                    <a:pt x="322477" y="59407"/>
                  </a:lnTo>
                  <a:lnTo>
                    <a:pt x="322481" y="59778"/>
                  </a:lnTo>
                  <a:close/>
                </a:path>
                <a:path w="770255" h="772160">
                  <a:moveTo>
                    <a:pt x="260805" y="187133"/>
                  </a:moveTo>
                  <a:lnTo>
                    <a:pt x="250402" y="68689"/>
                  </a:lnTo>
                  <a:lnTo>
                    <a:pt x="289412" y="65348"/>
                  </a:lnTo>
                  <a:lnTo>
                    <a:pt x="299814" y="183791"/>
                  </a:lnTo>
                  <a:lnTo>
                    <a:pt x="260805" y="187133"/>
                  </a:lnTo>
                  <a:close/>
                </a:path>
                <a:path w="770255" h="772160">
                  <a:moveTo>
                    <a:pt x="326563" y="250625"/>
                  </a:moveTo>
                  <a:lnTo>
                    <a:pt x="322848" y="250625"/>
                  </a:lnTo>
                  <a:lnTo>
                    <a:pt x="322848" y="203099"/>
                  </a:lnTo>
                  <a:lnTo>
                    <a:pt x="326563" y="203099"/>
                  </a:lnTo>
                  <a:lnTo>
                    <a:pt x="326563" y="250625"/>
                  </a:lnTo>
                  <a:close/>
                </a:path>
                <a:path w="770255" h="772160">
                  <a:moveTo>
                    <a:pt x="336748" y="365727"/>
                  </a:moveTo>
                  <a:lnTo>
                    <a:pt x="332879" y="365727"/>
                  </a:lnTo>
                  <a:lnTo>
                    <a:pt x="333994" y="219436"/>
                  </a:lnTo>
                  <a:lnTo>
                    <a:pt x="337709" y="219436"/>
                  </a:lnTo>
                  <a:lnTo>
                    <a:pt x="336748" y="365727"/>
                  </a:lnTo>
                  <a:close/>
                </a:path>
                <a:path w="770255" h="772160">
                  <a:moveTo>
                    <a:pt x="384520" y="771554"/>
                  </a:moveTo>
                  <a:lnTo>
                    <a:pt x="301316" y="769829"/>
                  </a:lnTo>
                  <a:lnTo>
                    <a:pt x="226637" y="765276"/>
                  </a:lnTo>
                  <a:lnTo>
                    <a:pt x="161240" y="758827"/>
                  </a:lnTo>
                  <a:lnTo>
                    <a:pt x="105882" y="751411"/>
                  </a:lnTo>
                  <a:lnTo>
                    <a:pt x="61322" y="743960"/>
                  </a:lnTo>
                  <a:lnTo>
                    <a:pt x="7623" y="732679"/>
                  </a:lnTo>
                  <a:lnTo>
                    <a:pt x="0" y="730711"/>
                  </a:lnTo>
                  <a:lnTo>
                    <a:pt x="1114" y="726998"/>
                  </a:lnTo>
                  <a:lnTo>
                    <a:pt x="5473" y="728092"/>
                  </a:lnTo>
                  <a:lnTo>
                    <a:pt x="17091" y="730843"/>
                  </a:lnTo>
                  <a:lnTo>
                    <a:pt x="60876" y="739796"/>
                  </a:lnTo>
                  <a:lnTo>
                    <a:pt x="130008" y="750820"/>
                  </a:lnTo>
                  <a:lnTo>
                    <a:pt x="173311" y="756160"/>
                  </a:lnTo>
                  <a:lnTo>
                    <a:pt x="222028" y="760879"/>
                  </a:lnTo>
                  <a:lnTo>
                    <a:pt x="275851" y="764597"/>
                  </a:lnTo>
                  <a:lnTo>
                    <a:pt x="334475" y="766934"/>
                  </a:lnTo>
                  <a:lnTo>
                    <a:pt x="511727" y="767512"/>
                  </a:lnTo>
                  <a:lnTo>
                    <a:pt x="471891" y="769674"/>
                  </a:lnTo>
                  <a:lnTo>
                    <a:pt x="427345" y="771101"/>
                  </a:lnTo>
                  <a:lnTo>
                    <a:pt x="384520" y="771554"/>
                  </a:lnTo>
                  <a:close/>
                </a:path>
                <a:path w="770255" h="772160">
                  <a:moveTo>
                    <a:pt x="511727" y="767512"/>
                  </a:moveTo>
                  <a:lnTo>
                    <a:pt x="397590" y="767512"/>
                  </a:lnTo>
                  <a:lnTo>
                    <a:pt x="464890" y="765949"/>
                  </a:lnTo>
                  <a:lnTo>
                    <a:pt x="536066" y="761868"/>
                  </a:lnTo>
                  <a:lnTo>
                    <a:pt x="610813" y="754887"/>
                  </a:lnTo>
                  <a:lnTo>
                    <a:pt x="688821" y="744628"/>
                  </a:lnTo>
                  <a:lnTo>
                    <a:pt x="769784" y="730711"/>
                  </a:lnTo>
                  <a:lnTo>
                    <a:pt x="770155" y="734795"/>
                  </a:lnTo>
                  <a:lnTo>
                    <a:pt x="717212" y="744263"/>
                  </a:lnTo>
                  <a:lnTo>
                    <a:pt x="665439" y="752130"/>
                  </a:lnTo>
                  <a:lnTo>
                    <a:pt x="614930" y="758500"/>
                  </a:lnTo>
                  <a:lnTo>
                    <a:pt x="565774" y="763478"/>
                  </a:lnTo>
                  <a:lnTo>
                    <a:pt x="518064" y="767168"/>
                  </a:lnTo>
                  <a:lnTo>
                    <a:pt x="511727" y="767512"/>
                  </a:lnTo>
                  <a:close/>
                </a:path>
              </a:pathLst>
            </a:custGeom>
            <a:solidFill>
              <a:srgbClr val="2D1A0D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4" name="object 24" descr=""/>
          <p:cNvSpPr txBox="1"/>
          <p:nvPr/>
        </p:nvSpPr>
        <p:spPr>
          <a:xfrm>
            <a:off x="32990" y="7042882"/>
            <a:ext cx="15468600" cy="281305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ctr" marL="12700" marR="5080">
              <a:lnSpc>
                <a:spcPts val="3670"/>
              </a:lnSpc>
              <a:spcBef>
                <a:spcPts val="125"/>
              </a:spcBef>
            </a:pPr>
            <a:r>
              <a:rPr dirty="0" sz="2950" spc="204" b="1">
                <a:solidFill>
                  <a:srgbClr val="FFB599"/>
                </a:solidFill>
                <a:latin typeface="Arial"/>
                <a:cs typeface="Arial"/>
              </a:rPr>
              <a:t>WE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ASK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USER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IF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THEY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225" b="1">
                <a:solidFill>
                  <a:srgbClr val="FFB599"/>
                </a:solidFill>
                <a:latin typeface="Arial"/>
                <a:cs typeface="Arial"/>
              </a:rPr>
              <a:t>WANT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95" b="1">
                <a:solidFill>
                  <a:srgbClr val="FFB599"/>
                </a:solidFill>
                <a:latin typeface="Arial"/>
                <a:cs typeface="Arial"/>
              </a:rPr>
              <a:t>TO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85" b="1">
                <a:solidFill>
                  <a:srgbClr val="FFB599"/>
                </a:solidFill>
                <a:latin typeface="Arial"/>
                <a:cs typeface="Arial"/>
              </a:rPr>
              <a:t>INPUT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175" b="1">
                <a:solidFill>
                  <a:srgbClr val="FFB599"/>
                </a:solidFill>
                <a:latin typeface="Arial"/>
                <a:cs typeface="Arial"/>
              </a:rPr>
              <a:t>NEW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VALUES.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150" b="1">
                <a:solidFill>
                  <a:srgbClr val="FFB599"/>
                </a:solidFill>
                <a:latin typeface="Arial"/>
                <a:cs typeface="Arial"/>
              </a:rPr>
              <a:t>AND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IF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-20" b="1">
                <a:solidFill>
                  <a:srgbClr val="FFB599"/>
                </a:solidFill>
                <a:latin typeface="Arial"/>
                <a:cs typeface="Arial"/>
              </a:rPr>
              <a:t>USER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CHOICE</a:t>
            </a:r>
            <a:r>
              <a:rPr dirty="0" sz="2950" spc="6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-20" b="1">
                <a:solidFill>
                  <a:srgbClr val="FFB599"/>
                </a:solidFill>
                <a:latin typeface="Arial"/>
                <a:cs typeface="Arial"/>
              </a:rPr>
              <a:t>YES,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204" b="1">
                <a:solidFill>
                  <a:srgbClr val="FFB599"/>
                </a:solidFill>
                <a:latin typeface="Arial"/>
                <a:cs typeface="Arial"/>
              </a:rPr>
              <a:t>WE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 PROMPT</a:t>
            </a:r>
            <a:r>
              <a:rPr dirty="0" sz="2950" spc="6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75" b="1">
                <a:solidFill>
                  <a:srgbClr val="FFB599"/>
                </a:solidFill>
                <a:latin typeface="Arial"/>
                <a:cs typeface="Arial"/>
              </a:rPr>
              <a:t>THEM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95" b="1">
                <a:solidFill>
                  <a:srgbClr val="FFB599"/>
                </a:solidFill>
                <a:latin typeface="Arial"/>
                <a:cs typeface="Arial"/>
              </a:rPr>
              <a:t>TO</a:t>
            </a:r>
            <a:r>
              <a:rPr dirty="0" sz="2950" spc="6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ENTER</a:t>
            </a:r>
            <a:r>
              <a:rPr dirty="0" sz="2950" spc="6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VALUES</a:t>
            </a:r>
            <a:r>
              <a:rPr dirty="0" sz="2950" spc="6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FOR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EACH</a:t>
            </a:r>
            <a:r>
              <a:rPr dirty="0" sz="2950" spc="6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COLUMN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110" b="1">
                <a:solidFill>
                  <a:srgbClr val="FFB599"/>
                </a:solidFill>
                <a:latin typeface="Arial"/>
                <a:cs typeface="Arial"/>
              </a:rPr>
              <a:t>IN</a:t>
            </a:r>
            <a:r>
              <a:rPr dirty="0" sz="2950" spc="6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30" b="1">
                <a:solidFill>
                  <a:srgbClr val="FFB599"/>
                </a:solidFill>
                <a:latin typeface="Arial"/>
                <a:cs typeface="Arial"/>
              </a:rPr>
              <a:t>THE </a:t>
            </a:r>
            <a:r>
              <a:rPr dirty="0" sz="2950" spc="105" b="1">
                <a:solidFill>
                  <a:srgbClr val="FFB599"/>
                </a:solidFill>
                <a:latin typeface="Arial"/>
                <a:cs typeface="Arial"/>
              </a:rPr>
              <a:t>DATA.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70" b="1">
                <a:solidFill>
                  <a:srgbClr val="FFB599"/>
                </a:solidFill>
                <a:latin typeface="Arial"/>
                <a:cs typeface="Arial"/>
              </a:rPr>
              <a:t>THEN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204" b="1">
                <a:solidFill>
                  <a:srgbClr val="FFB599"/>
                </a:solidFill>
                <a:latin typeface="Arial"/>
                <a:cs typeface="Arial"/>
              </a:rPr>
              <a:t>WE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CREATE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125" b="1">
                <a:solidFill>
                  <a:srgbClr val="FFB599"/>
                </a:solidFill>
                <a:latin typeface="Arial"/>
                <a:cs typeface="Arial"/>
              </a:rPr>
              <a:t>A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175" b="1">
                <a:solidFill>
                  <a:srgbClr val="FFB599"/>
                </a:solidFill>
                <a:latin typeface="Arial"/>
                <a:cs typeface="Arial"/>
              </a:rPr>
              <a:t>NEW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60" b="1">
                <a:solidFill>
                  <a:srgbClr val="FFB599"/>
                </a:solidFill>
                <a:latin typeface="Arial"/>
                <a:cs typeface="Arial"/>
              </a:rPr>
              <a:t>DATAFRAME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USING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VALUES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80" b="1">
                <a:solidFill>
                  <a:srgbClr val="FFB599"/>
                </a:solidFill>
                <a:latin typeface="Arial"/>
                <a:cs typeface="Arial"/>
              </a:rPr>
              <a:t>PROVIDED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-25" b="1">
                <a:solidFill>
                  <a:srgbClr val="FFB599"/>
                </a:solidFill>
                <a:latin typeface="Arial"/>
                <a:cs typeface="Arial"/>
              </a:rPr>
              <a:t>BY 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USER.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70" b="1">
                <a:solidFill>
                  <a:srgbClr val="FFB599"/>
                </a:solidFill>
                <a:latin typeface="Arial"/>
                <a:cs typeface="Arial"/>
              </a:rPr>
              <a:t>THEN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204" b="1">
                <a:solidFill>
                  <a:srgbClr val="FFB599"/>
                </a:solidFill>
                <a:latin typeface="Arial"/>
                <a:cs typeface="Arial"/>
              </a:rPr>
              <a:t>WE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USE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65" b="1">
                <a:solidFill>
                  <a:srgbClr val="FFB599"/>
                </a:solidFill>
                <a:latin typeface="Arial"/>
                <a:cs typeface="Arial"/>
              </a:rPr>
              <a:t>TRAINED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MODEL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95" b="1">
                <a:solidFill>
                  <a:srgbClr val="FFB599"/>
                </a:solidFill>
                <a:latin typeface="Arial"/>
                <a:cs typeface="Arial"/>
              </a:rPr>
              <a:t>TO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PREDICT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950" spc="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-10" b="1">
                <a:solidFill>
                  <a:srgbClr val="FFB599"/>
                </a:solidFill>
                <a:latin typeface="Arial"/>
                <a:cs typeface="Arial"/>
              </a:rPr>
              <a:t>OUTCOME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BASED</a:t>
            </a:r>
            <a:r>
              <a:rPr dirty="0" sz="2950" spc="1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105" b="1">
                <a:solidFill>
                  <a:srgbClr val="FFB599"/>
                </a:solidFill>
                <a:latin typeface="Arial"/>
                <a:cs typeface="Arial"/>
              </a:rPr>
              <a:t>ON</a:t>
            </a:r>
            <a:r>
              <a:rPr dirty="0" sz="2950" spc="2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950" spc="2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USER</a:t>
            </a:r>
            <a:r>
              <a:rPr dirty="0" sz="2950" spc="2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65" b="1">
                <a:solidFill>
                  <a:srgbClr val="FFB599"/>
                </a:solidFill>
                <a:latin typeface="Arial"/>
                <a:cs typeface="Arial"/>
              </a:rPr>
              <a:t>INPUT.</a:t>
            </a:r>
            <a:r>
              <a:rPr dirty="0" sz="2950" spc="2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150" b="1">
                <a:solidFill>
                  <a:srgbClr val="FFB599"/>
                </a:solidFill>
                <a:latin typeface="Arial"/>
                <a:cs typeface="Arial"/>
              </a:rPr>
              <a:t>AND</a:t>
            </a:r>
            <a:r>
              <a:rPr dirty="0" sz="2950" spc="2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60" b="1">
                <a:solidFill>
                  <a:srgbClr val="FFB599"/>
                </a:solidFill>
                <a:latin typeface="Arial"/>
                <a:cs typeface="Arial"/>
              </a:rPr>
              <a:t>PRINT</a:t>
            </a:r>
            <a:r>
              <a:rPr dirty="0" sz="2950" spc="2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105" b="1">
                <a:solidFill>
                  <a:srgbClr val="FFB599"/>
                </a:solidFill>
                <a:latin typeface="Arial"/>
                <a:cs typeface="Arial"/>
              </a:rPr>
              <a:t>WHETHER</a:t>
            </a:r>
            <a:r>
              <a:rPr dirty="0" sz="2950" spc="2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55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2950" spc="2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EXPECTED</a:t>
            </a:r>
            <a:r>
              <a:rPr dirty="0" sz="2950" spc="3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-10" b="1">
                <a:solidFill>
                  <a:srgbClr val="FFB599"/>
                </a:solidFill>
                <a:latin typeface="Arial"/>
                <a:cs typeface="Arial"/>
              </a:rPr>
              <a:t>RESULT 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INDICATES</a:t>
            </a:r>
            <a:r>
              <a:rPr dirty="0" sz="2950" spc="10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DIABETES</a:t>
            </a:r>
            <a:r>
              <a:rPr dirty="0" sz="2950" spc="10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b="1">
                <a:solidFill>
                  <a:srgbClr val="FFB599"/>
                </a:solidFill>
                <a:latin typeface="Arial"/>
                <a:cs typeface="Arial"/>
              </a:rPr>
              <a:t>OR</a:t>
            </a:r>
            <a:r>
              <a:rPr dirty="0" sz="2950" spc="10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2950" spc="50" b="1">
                <a:solidFill>
                  <a:srgbClr val="FFB599"/>
                </a:solidFill>
                <a:latin typeface="Arial"/>
                <a:cs typeface="Arial"/>
              </a:rPr>
              <a:t>NOT.</a:t>
            </a:r>
            <a:endParaRPr sz="29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D789C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41181" y="1938467"/>
            <a:ext cx="8705849" cy="7972424"/>
          </a:xfrm>
          <a:prstGeom prst="rect">
            <a:avLst/>
          </a:prstGeom>
        </p:spPr>
      </p:pic>
      <p:grpSp>
        <p:nvGrpSpPr>
          <p:cNvPr id="4" name="object 4" descr=""/>
          <p:cNvGrpSpPr/>
          <p:nvPr/>
        </p:nvGrpSpPr>
        <p:grpSpPr>
          <a:xfrm>
            <a:off x="14219139" y="3801929"/>
            <a:ext cx="3771900" cy="6197600"/>
            <a:chOff x="14219139" y="3801929"/>
            <a:chExt cx="3771900" cy="6197600"/>
          </a:xfrm>
        </p:grpSpPr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219139" y="3801929"/>
              <a:ext cx="1778282" cy="2056744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974186" y="4830413"/>
              <a:ext cx="3016542" cy="5168799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213000" y="355631"/>
            <a:ext cx="14966950" cy="1263650"/>
          </a:xfrm>
          <a:prstGeom prst="rect"/>
        </p:spPr>
        <p:txBody>
          <a:bodyPr wrap="square" lIns="0" tIns="6350" rIns="0" bIns="0" rtlCol="0" vert="horz">
            <a:spAutoFit/>
          </a:bodyPr>
          <a:lstStyle/>
          <a:p>
            <a:pPr marL="4010660" marR="5080" indent="-3998595">
              <a:lnSpc>
                <a:spcPts val="4950"/>
              </a:lnSpc>
              <a:spcBef>
                <a:spcPts val="50"/>
              </a:spcBef>
            </a:pPr>
            <a:r>
              <a:rPr dirty="0" sz="4000">
                <a:solidFill>
                  <a:srgbClr val="D1ECF9"/>
                </a:solidFill>
              </a:rPr>
              <a:t>HERE</a:t>
            </a:r>
            <a:r>
              <a:rPr dirty="0" sz="4000" spc="-5">
                <a:solidFill>
                  <a:srgbClr val="D1ECF9"/>
                </a:solidFill>
              </a:rPr>
              <a:t> </a:t>
            </a:r>
            <a:r>
              <a:rPr dirty="0" sz="4000">
                <a:solidFill>
                  <a:srgbClr val="D1ECF9"/>
                </a:solidFill>
              </a:rPr>
              <a:t>IS</a:t>
            </a:r>
            <a:r>
              <a:rPr dirty="0" sz="4000" spc="-5">
                <a:solidFill>
                  <a:srgbClr val="D1ECF9"/>
                </a:solidFill>
              </a:rPr>
              <a:t> </a:t>
            </a:r>
            <a:r>
              <a:rPr dirty="0" sz="4000" spc="140">
                <a:solidFill>
                  <a:srgbClr val="D1ECF9"/>
                </a:solidFill>
              </a:rPr>
              <a:t>AN</a:t>
            </a:r>
            <a:r>
              <a:rPr dirty="0" sz="4000">
                <a:solidFill>
                  <a:srgbClr val="D1ECF9"/>
                </a:solidFill>
              </a:rPr>
              <a:t> EXAMPLE</a:t>
            </a:r>
            <a:r>
              <a:rPr dirty="0" sz="4000" spc="-5">
                <a:solidFill>
                  <a:srgbClr val="D1ECF9"/>
                </a:solidFill>
              </a:rPr>
              <a:t> </a:t>
            </a:r>
            <a:r>
              <a:rPr dirty="0" sz="4000">
                <a:solidFill>
                  <a:srgbClr val="D1ECF9"/>
                </a:solidFill>
              </a:rPr>
              <a:t>OF</a:t>
            </a:r>
            <a:r>
              <a:rPr dirty="0" sz="4000" spc="-5">
                <a:solidFill>
                  <a:srgbClr val="D1ECF9"/>
                </a:solidFill>
              </a:rPr>
              <a:t> </a:t>
            </a:r>
            <a:r>
              <a:rPr dirty="0" sz="4000" spc="295">
                <a:solidFill>
                  <a:srgbClr val="D1ECF9"/>
                </a:solidFill>
              </a:rPr>
              <a:t>WHAT</a:t>
            </a:r>
            <a:r>
              <a:rPr dirty="0" sz="4000">
                <a:solidFill>
                  <a:srgbClr val="D1ECF9"/>
                </a:solidFill>
              </a:rPr>
              <a:t> THE</a:t>
            </a:r>
            <a:r>
              <a:rPr dirty="0" sz="4000" spc="-5">
                <a:solidFill>
                  <a:srgbClr val="D1ECF9"/>
                </a:solidFill>
              </a:rPr>
              <a:t> </a:t>
            </a:r>
            <a:r>
              <a:rPr dirty="0" sz="4000" spc="85">
                <a:solidFill>
                  <a:srgbClr val="D1ECF9"/>
                </a:solidFill>
              </a:rPr>
              <a:t>OUTPUT</a:t>
            </a:r>
            <a:r>
              <a:rPr dirty="0" sz="4000" spc="-5">
                <a:solidFill>
                  <a:srgbClr val="D1ECF9"/>
                </a:solidFill>
              </a:rPr>
              <a:t> </a:t>
            </a:r>
            <a:r>
              <a:rPr dirty="0" sz="4000">
                <a:solidFill>
                  <a:srgbClr val="D1ECF9"/>
                </a:solidFill>
              </a:rPr>
              <a:t>LOOKS </a:t>
            </a:r>
            <a:r>
              <a:rPr dirty="0" sz="4000" spc="-20">
                <a:solidFill>
                  <a:srgbClr val="D1ECF9"/>
                </a:solidFill>
              </a:rPr>
              <a:t>LIKE </a:t>
            </a:r>
            <a:r>
              <a:rPr dirty="0" sz="4000" spc="215">
                <a:solidFill>
                  <a:srgbClr val="D1ECF9"/>
                </a:solidFill>
              </a:rPr>
              <a:t>WHEN</a:t>
            </a:r>
            <a:r>
              <a:rPr dirty="0" sz="4000" spc="70">
                <a:solidFill>
                  <a:srgbClr val="D1ECF9"/>
                </a:solidFill>
              </a:rPr>
              <a:t> </a:t>
            </a:r>
            <a:r>
              <a:rPr dirty="0" sz="4000" spc="245">
                <a:solidFill>
                  <a:srgbClr val="D1ECF9"/>
                </a:solidFill>
              </a:rPr>
              <a:t>WE</a:t>
            </a:r>
            <a:r>
              <a:rPr dirty="0" sz="4000" spc="70">
                <a:solidFill>
                  <a:srgbClr val="D1ECF9"/>
                </a:solidFill>
              </a:rPr>
              <a:t> </a:t>
            </a:r>
            <a:r>
              <a:rPr dirty="0" sz="4000">
                <a:solidFill>
                  <a:srgbClr val="D1ECF9"/>
                </a:solidFill>
              </a:rPr>
              <a:t>RUN</a:t>
            </a:r>
            <a:r>
              <a:rPr dirty="0" sz="4000" spc="70">
                <a:solidFill>
                  <a:srgbClr val="D1ECF9"/>
                </a:solidFill>
              </a:rPr>
              <a:t> </a:t>
            </a:r>
            <a:r>
              <a:rPr dirty="0" sz="4000" spc="95">
                <a:solidFill>
                  <a:srgbClr val="D1ECF9"/>
                </a:solidFill>
              </a:rPr>
              <a:t>THIS</a:t>
            </a:r>
            <a:r>
              <a:rPr dirty="0" sz="4000" spc="70">
                <a:solidFill>
                  <a:srgbClr val="D1ECF9"/>
                </a:solidFill>
              </a:rPr>
              <a:t> </a:t>
            </a:r>
            <a:r>
              <a:rPr dirty="0" sz="4000" spc="-20">
                <a:solidFill>
                  <a:srgbClr val="D1ECF9"/>
                </a:solidFill>
              </a:rPr>
              <a:t>CODE</a:t>
            </a:r>
            <a:endParaRPr sz="4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376744" y="69167"/>
            <a:ext cx="17675225" cy="10014585"/>
            <a:chOff x="376744" y="69167"/>
            <a:chExt cx="17675225" cy="10014585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023243" y="4681161"/>
              <a:ext cx="8782049" cy="5400674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6750" y="69167"/>
              <a:ext cx="7648574" cy="5867399"/>
            </a:xfrm>
            <a:prstGeom prst="rect">
              <a:avLst/>
            </a:prstGeom>
          </p:spPr>
        </p:pic>
        <p:sp>
          <p:nvSpPr>
            <p:cNvPr id="5" name="object 5" descr=""/>
            <p:cNvSpPr/>
            <p:nvPr/>
          </p:nvSpPr>
          <p:spPr>
            <a:xfrm>
              <a:off x="395137" y="7922172"/>
              <a:ext cx="1706880" cy="2143760"/>
            </a:xfrm>
            <a:custGeom>
              <a:avLst/>
              <a:gdLst/>
              <a:ahLst/>
              <a:cxnLst/>
              <a:rect l="l" t="t" r="r" b="b"/>
              <a:pathLst>
                <a:path w="1706880" h="2143759">
                  <a:moveTo>
                    <a:pt x="1581883" y="2143145"/>
                  </a:moveTo>
                  <a:lnTo>
                    <a:pt x="124295" y="2143145"/>
                  </a:lnTo>
                  <a:lnTo>
                    <a:pt x="75914" y="2133369"/>
                  </a:lnTo>
                  <a:lnTo>
                    <a:pt x="36405" y="2106710"/>
                  </a:lnTo>
                  <a:lnTo>
                    <a:pt x="9768" y="2067170"/>
                  </a:lnTo>
                  <a:lnTo>
                    <a:pt x="0" y="2018751"/>
                  </a:lnTo>
                  <a:lnTo>
                    <a:pt x="0" y="124393"/>
                  </a:lnTo>
                  <a:lnTo>
                    <a:pt x="9768" y="75974"/>
                  </a:lnTo>
                  <a:lnTo>
                    <a:pt x="36405" y="36434"/>
                  </a:lnTo>
                  <a:lnTo>
                    <a:pt x="75914" y="9775"/>
                  </a:lnTo>
                  <a:lnTo>
                    <a:pt x="124295" y="0"/>
                  </a:lnTo>
                  <a:lnTo>
                    <a:pt x="1581883" y="0"/>
                  </a:lnTo>
                  <a:lnTo>
                    <a:pt x="1630334" y="9775"/>
                  </a:lnTo>
                  <a:lnTo>
                    <a:pt x="1669879" y="36434"/>
                  </a:lnTo>
                  <a:lnTo>
                    <a:pt x="1696531" y="75974"/>
                  </a:lnTo>
                  <a:lnTo>
                    <a:pt x="1706301" y="124393"/>
                  </a:lnTo>
                  <a:lnTo>
                    <a:pt x="1706301" y="2018751"/>
                  </a:lnTo>
                  <a:lnTo>
                    <a:pt x="1696531" y="2067170"/>
                  </a:lnTo>
                  <a:lnTo>
                    <a:pt x="1669879" y="2106710"/>
                  </a:lnTo>
                  <a:lnTo>
                    <a:pt x="1630334" y="2133369"/>
                  </a:lnTo>
                  <a:lnTo>
                    <a:pt x="1581883" y="2143145"/>
                  </a:lnTo>
                  <a:close/>
                </a:path>
              </a:pathLst>
            </a:custGeom>
            <a:solidFill>
              <a:srgbClr val="A2B9C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395137" y="7922172"/>
              <a:ext cx="1706880" cy="2143760"/>
            </a:xfrm>
            <a:custGeom>
              <a:avLst/>
              <a:gdLst/>
              <a:ahLst/>
              <a:cxnLst/>
              <a:rect l="l" t="t" r="r" b="b"/>
              <a:pathLst>
                <a:path w="1706880" h="2143759">
                  <a:moveTo>
                    <a:pt x="1706301" y="2018751"/>
                  </a:moveTo>
                  <a:lnTo>
                    <a:pt x="1696531" y="2067170"/>
                  </a:lnTo>
                  <a:lnTo>
                    <a:pt x="1669879" y="2106710"/>
                  </a:lnTo>
                  <a:lnTo>
                    <a:pt x="1630334" y="2133369"/>
                  </a:lnTo>
                  <a:lnTo>
                    <a:pt x="1581883" y="2143145"/>
                  </a:lnTo>
                  <a:lnTo>
                    <a:pt x="124295" y="2143145"/>
                  </a:lnTo>
                  <a:lnTo>
                    <a:pt x="75914" y="2133369"/>
                  </a:lnTo>
                  <a:lnTo>
                    <a:pt x="36406" y="2106710"/>
                  </a:lnTo>
                  <a:lnTo>
                    <a:pt x="9768" y="2067170"/>
                  </a:lnTo>
                  <a:lnTo>
                    <a:pt x="0" y="2018751"/>
                  </a:lnTo>
                  <a:lnTo>
                    <a:pt x="0" y="124393"/>
                  </a:lnTo>
                  <a:lnTo>
                    <a:pt x="9768" y="75974"/>
                  </a:lnTo>
                  <a:lnTo>
                    <a:pt x="36406" y="36434"/>
                  </a:lnTo>
                  <a:lnTo>
                    <a:pt x="75914" y="9775"/>
                  </a:lnTo>
                  <a:lnTo>
                    <a:pt x="124295" y="0"/>
                  </a:lnTo>
                  <a:lnTo>
                    <a:pt x="1581883" y="0"/>
                  </a:lnTo>
                  <a:lnTo>
                    <a:pt x="1630334" y="9775"/>
                  </a:lnTo>
                  <a:lnTo>
                    <a:pt x="1669879" y="36434"/>
                  </a:lnTo>
                  <a:lnTo>
                    <a:pt x="1696531" y="75974"/>
                  </a:lnTo>
                  <a:lnTo>
                    <a:pt x="1706301" y="124393"/>
                  </a:lnTo>
                  <a:lnTo>
                    <a:pt x="1706301" y="2018751"/>
                  </a:lnTo>
                  <a:close/>
                </a:path>
              </a:pathLst>
            </a:custGeom>
            <a:ln w="36784">
              <a:solidFill>
                <a:srgbClr val="24578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613818" y="7989031"/>
              <a:ext cx="1257300" cy="1899285"/>
            </a:xfrm>
            <a:custGeom>
              <a:avLst/>
              <a:gdLst/>
              <a:ahLst/>
              <a:cxnLst/>
              <a:rect l="l" t="t" r="r" b="b"/>
              <a:pathLst>
                <a:path w="1257300" h="1899284">
                  <a:moveTo>
                    <a:pt x="1257294" y="1898897"/>
                  </a:moveTo>
                  <a:lnTo>
                    <a:pt x="0" y="1898897"/>
                  </a:lnTo>
                  <a:lnTo>
                    <a:pt x="0" y="0"/>
                  </a:lnTo>
                  <a:lnTo>
                    <a:pt x="1257294" y="0"/>
                  </a:lnTo>
                  <a:lnTo>
                    <a:pt x="1257294" y="1898897"/>
                  </a:lnTo>
                  <a:close/>
                </a:path>
              </a:pathLst>
            </a:custGeom>
            <a:solidFill>
              <a:srgbClr val="72C2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613818" y="7989031"/>
              <a:ext cx="1257300" cy="1899285"/>
            </a:xfrm>
            <a:custGeom>
              <a:avLst/>
              <a:gdLst/>
              <a:ahLst/>
              <a:cxnLst/>
              <a:rect l="l" t="t" r="r" b="b"/>
              <a:pathLst>
                <a:path w="1257300" h="1899284">
                  <a:moveTo>
                    <a:pt x="1257293" y="1898897"/>
                  </a:moveTo>
                  <a:lnTo>
                    <a:pt x="0" y="1898897"/>
                  </a:lnTo>
                  <a:lnTo>
                    <a:pt x="0" y="0"/>
                  </a:lnTo>
                  <a:lnTo>
                    <a:pt x="1257293" y="0"/>
                  </a:lnTo>
                  <a:lnTo>
                    <a:pt x="1257293" y="1898897"/>
                  </a:lnTo>
                  <a:close/>
                </a:path>
              </a:pathLst>
            </a:custGeom>
            <a:ln w="36782">
              <a:solidFill>
                <a:srgbClr val="24578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884473" y="7599535"/>
              <a:ext cx="727710" cy="436245"/>
            </a:xfrm>
            <a:custGeom>
              <a:avLst/>
              <a:gdLst/>
              <a:ahLst/>
              <a:cxnLst/>
              <a:rect l="l" t="t" r="r" b="b"/>
              <a:pathLst>
                <a:path w="727710" h="436245">
                  <a:moveTo>
                    <a:pt x="727629" y="435621"/>
                  </a:moveTo>
                  <a:lnTo>
                    <a:pt x="0" y="435621"/>
                  </a:lnTo>
                  <a:lnTo>
                    <a:pt x="0" y="200452"/>
                  </a:lnTo>
                  <a:lnTo>
                    <a:pt x="240622" y="200452"/>
                  </a:lnTo>
                  <a:lnTo>
                    <a:pt x="234252" y="186024"/>
                  </a:lnTo>
                  <a:lnTo>
                    <a:pt x="229560" y="170779"/>
                  </a:lnTo>
                  <a:lnTo>
                    <a:pt x="226660" y="154822"/>
                  </a:lnTo>
                  <a:lnTo>
                    <a:pt x="225668" y="138255"/>
                  </a:lnTo>
                  <a:lnTo>
                    <a:pt x="232716" y="94528"/>
                  </a:lnTo>
                  <a:lnTo>
                    <a:pt x="252337" y="56573"/>
                  </a:lnTo>
                  <a:lnTo>
                    <a:pt x="282249" y="26654"/>
                  </a:lnTo>
                  <a:lnTo>
                    <a:pt x="320169" y="7041"/>
                  </a:lnTo>
                  <a:lnTo>
                    <a:pt x="363814" y="0"/>
                  </a:lnTo>
                  <a:lnTo>
                    <a:pt x="407459" y="7041"/>
                  </a:lnTo>
                  <a:lnTo>
                    <a:pt x="445380" y="26654"/>
                  </a:lnTo>
                  <a:lnTo>
                    <a:pt x="475292" y="56573"/>
                  </a:lnTo>
                  <a:lnTo>
                    <a:pt x="482321" y="70170"/>
                  </a:lnTo>
                  <a:lnTo>
                    <a:pt x="363814" y="70170"/>
                  </a:lnTo>
                  <a:lnTo>
                    <a:pt x="337360" y="75529"/>
                  </a:lnTo>
                  <a:lnTo>
                    <a:pt x="315733" y="90135"/>
                  </a:lnTo>
                  <a:lnTo>
                    <a:pt x="301138" y="111780"/>
                  </a:lnTo>
                  <a:lnTo>
                    <a:pt x="295783" y="138255"/>
                  </a:lnTo>
                  <a:lnTo>
                    <a:pt x="301138" y="164782"/>
                  </a:lnTo>
                  <a:lnTo>
                    <a:pt x="315733" y="186420"/>
                  </a:lnTo>
                  <a:lnTo>
                    <a:pt x="337360" y="200998"/>
                  </a:lnTo>
                  <a:lnTo>
                    <a:pt x="363814" y="206340"/>
                  </a:lnTo>
                  <a:lnTo>
                    <a:pt x="727629" y="206340"/>
                  </a:lnTo>
                  <a:lnTo>
                    <a:pt x="727629" y="435621"/>
                  </a:lnTo>
                  <a:close/>
                </a:path>
                <a:path w="727710" h="436245">
                  <a:moveTo>
                    <a:pt x="727629" y="206340"/>
                  </a:moveTo>
                  <a:lnTo>
                    <a:pt x="363814" y="206340"/>
                  </a:lnTo>
                  <a:lnTo>
                    <a:pt x="390268" y="200998"/>
                  </a:lnTo>
                  <a:lnTo>
                    <a:pt x="411896" y="186420"/>
                  </a:lnTo>
                  <a:lnTo>
                    <a:pt x="426491" y="164782"/>
                  </a:lnTo>
                  <a:lnTo>
                    <a:pt x="431846" y="138255"/>
                  </a:lnTo>
                  <a:lnTo>
                    <a:pt x="426491" y="111780"/>
                  </a:lnTo>
                  <a:lnTo>
                    <a:pt x="411896" y="90135"/>
                  </a:lnTo>
                  <a:lnTo>
                    <a:pt x="390268" y="75529"/>
                  </a:lnTo>
                  <a:lnTo>
                    <a:pt x="363814" y="70170"/>
                  </a:lnTo>
                  <a:lnTo>
                    <a:pt x="482321" y="70170"/>
                  </a:lnTo>
                  <a:lnTo>
                    <a:pt x="494913" y="94528"/>
                  </a:lnTo>
                  <a:lnTo>
                    <a:pt x="501961" y="138255"/>
                  </a:lnTo>
                  <a:lnTo>
                    <a:pt x="500971" y="154822"/>
                  </a:lnTo>
                  <a:lnTo>
                    <a:pt x="498085" y="170779"/>
                  </a:lnTo>
                  <a:lnTo>
                    <a:pt x="493428" y="186024"/>
                  </a:lnTo>
                  <a:lnTo>
                    <a:pt x="487129" y="200452"/>
                  </a:lnTo>
                  <a:lnTo>
                    <a:pt x="727629" y="200452"/>
                  </a:lnTo>
                  <a:lnTo>
                    <a:pt x="727629" y="206340"/>
                  </a:lnTo>
                  <a:close/>
                </a:path>
              </a:pathLst>
            </a:custGeom>
            <a:solidFill>
              <a:srgbClr val="B0B6BC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61862" y="7651312"/>
              <a:ext cx="172851" cy="172958"/>
            </a:xfrm>
            <a:prstGeom prst="rect">
              <a:avLst/>
            </a:prstGeom>
          </p:spPr>
        </p:pic>
        <p:sp>
          <p:nvSpPr>
            <p:cNvPr id="11" name="object 11" descr=""/>
            <p:cNvSpPr/>
            <p:nvPr/>
          </p:nvSpPr>
          <p:spPr>
            <a:xfrm>
              <a:off x="770474" y="7599535"/>
              <a:ext cx="842010" cy="1638935"/>
            </a:xfrm>
            <a:custGeom>
              <a:avLst/>
              <a:gdLst/>
              <a:ahLst/>
              <a:cxnLst/>
              <a:rect l="l" t="t" r="r" b="b"/>
              <a:pathLst>
                <a:path w="842010" h="1638934">
                  <a:moveTo>
                    <a:pt x="601127" y="200452"/>
                  </a:moveTo>
                  <a:lnTo>
                    <a:pt x="607427" y="186024"/>
                  </a:lnTo>
                  <a:lnTo>
                    <a:pt x="612083" y="170779"/>
                  </a:lnTo>
                  <a:lnTo>
                    <a:pt x="614969" y="154822"/>
                  </a:lnTo>
                  <a:lnTo>
                    <a:pt x="615960" y="138255"/>
                  </a:lnTo>
                  <a:lnTo>
                    <a:pt x="608912" y="94528"/>
                  </a:lnTo>
                  <a:lnTo>
                    <a:pt x="589290" y="56573"/>
                  </a:lnTo>
                  <a:lnTo>
                    <a:pt x="559378" y="26654"/>
                  </a:lnTo>
                  <a:lnTo>
                    <a:pt x="521458" y="7041"/>
                  </a:lnTo>
                  <a:lnTo>
                    <a:pt x="477813" y="0"/>
                  </a:lnTo>
                  <a:lnTo>
                    <a:pt x="434168" y="7041"/>
                  </a:lnTo>
                  <a:lnTo>
                    <a:pt x="396248" y="26654"/>
                  </a:lnTo>
                  <a:lnTo>
                    <a:pt x="366336" y="56573"/>
                  </a:lnTo>
                  <a:lnTo>
                    <a:pt x="346714" y="94528"/>
                  </a:lnTo>
                  <a:lnTo>
                    <a:pt x="339666" y="138255"/>
                  </a:lnTo>
                  <a:lnTo>
                    <a:pt x="340659" y="154822"/>
                  </a:lnTo>
                  <a:lnTo>
                    <a:pt x="343558" y="170779"/>
                  </a:lnTo>
                  <a:lnTo>
                    <a:pt x="348251" y="186024"/>
                  </a:lnTo>
                  <a:lnTo>
                    <a:pt x="354621" y="200452"/>
                  </a:lnTo>
                  <a:lnTo>
                    <a:pt x="113998" y="200452"/>
                  </a:lnTo>
                  <a:lnTo>
                    <a:pt x="113998" y="435621"/>
                  </a:lnTo>
                  <a:lnTo>
                    <a:pt x="841628" y="435621"/>
                  </a:lnTo>
                  <a:lnTo>
                    <a:pt x="841628" y="200452"/>
                  </a:lnTo>
                  <a:lnTo>
                    <a:pt x="601127" y="200452"/>
                  </a:lnTo>
                  <a:close/>
                </a:path>
                <a:path w="842010" h="1638934">
                  <a:moveTo>
                    <a:pt x="165726" y="781199"/>
                  </a:moveTo>
                  <a:lnTo>
                    <a:pt x="0" y="781199"/>
                  </a:lnTo>
                  <a:lnTo>
                    <a:pt x="0" y="615341"/>
                  </a:lnTo>
                  <a:lnTo>
                    <a:pt x="165726" y="615341"/>
                  </a:lnTo>
                  <a:lnTo>
                    <a:pt x="165726" y="781199"/>
                  </a:lnTo>
                  <a:close/>
                </a:path>
                <a:path w="842010" h="1638934">
                  <a:moveTo>
                    <a:pt x="165726" y="1209828"/>
                  </a:moveTo>
                  <a:lnTo>
                    <a:pt x="0" y="1209828"/>
                  </a:lnTo>
                  <a:lnTo>
                    <a:pt x="0" y="1043970"/>
                  </a:lnTo>
                  <a:lnTo>
                    <a:pt x="165726" y="1043970"/>
                  </a:lnTo>
                  <a:lnTo>
                    <a:pt x="165726" y="1209828"/>
                  </a:lnTo>
                  <a:close/>
                </a:path>
                <a:path w="842010" h="1638934">
                  <a:moveTo>
                    <a:pt x="165726" y="1638457"/>
                  </a:moveTo>
                  <a:lnTo>
                    <a:pt x="0" y="1638457"/>
                  </a:lnTo>
                  <a:lnTo>
                    <a:pt x="0" y="1472599"/>
                  </a:lnTo>
                  <a:lnTo>
                    <a:pt x="165726" y="1472599"/>
                  </a:lnTo>
                  <a:lnTo>
                    <a:pt x="165726" y="1638457"/>
                  </a:lnTo>
                  <a:close/>
                </a:path>
              </a:pathLst>
            </a:custGeom>
            <a:ln w="36788">
              <a:solidFill>
                <a:srgbClr val="24578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069809" y="8262479"/>
              <a:ext cx="672465" cy="906780"/>
            </a:xfrm>
            <a:custGeom>
              <a:avLst/>
              <a:gdLst/>
              <a:ahLst/>
              <a:cxnLst/>
              <a:rect l="l" t="t" r="r" b="b"/>
              <a:pathLst>
                <a:path w="672464" h="906779">
                  <a:moveTo>
                    <a:pt x="672338" y="857262"/>
                  </a:moveTo>
                  <a:lnTo>
                    <a:pt x="0" y="857262"/>
                  </a:lnTo>
                  <a:lnTo>
                    <a:pt x="0" y="906449"/>
                  </a:lnTo>
                  <a:lnTo>
                    <a:pt x="672338" y="906449"/>
                  </a:lnTo>
                  <a:lnTo>
                    <a:pt x="672338" y="857262"/>
                  </a:lnTo>
                  <a:close/>
                </a:path>
                <a:path w="672464" h="906779">
                  <a:moveTo>
                    <a:pt x="672338" y="428625"/>
                  </a:moveTo>
                  <a:lnTo>
                    <a:pt x="0" y="428625"/>
                  </a:lnTo>
                  <a:lnTo>
                    <a:pt x="0" y="477824"/>
                  </a:lnTo>
                  <a:lnTo>
                    <a:pt x="672338" y="477824"/>
                  </a:lnTo>
                  <a:lnTo>
                    <a:pt x="672338" y="428625"/>
                  </a:lnTo>
                  <a:close/>
                </a:path>
                <a:path w="672464" h="906779">
                  <a:moveTo>
                    <a:pt x="672338" y="0"/>
                  </a:moveTo>
                  <a:lnTo>
                    <a:pt x="0" y="0"/>
                  </a:lnTo>
                  <a:lnTo>
                    <a:pt x="0" y="49072"/>
                  </a:lnTo>
                  <a:lnTo>
                    <a:pt x="672338" y="49072"/>
                  </a:lnTo>
                  <a:lnTo>
                    <a:pt x="672338" y="0"/>
                  </a:lnTo>
                  <a:close/>
                </a:path>
              </a:pathLst>
            </a:custGeom>
            <a:solidFill>
              <a:srgbClr val="24578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832376" y="8134156"/>
              <a:ext cx="158115" cy="615950"/>
            </a:xfrm>
            <a:custGeom>
              <a:avLst/>
              <a:gdLst/>
              <a:ahLst/>
              <a:cxnLst/>
              <a:rect l="l" t="t" r="r" b="b"/>
              <a:pathLst>
                <a:path w="158115" h="615950">
                  <a:moveTo>
                    <a:pt x="0" y="146352"/>
                  </a:moveTo>
                  <a:lnTo>
                    <a:pt x="35057" y="187325"/>
                  </a:lnTo>
                  <a:lnTo>
                    <a:pt x="158004" y="0"/>
                  </a:lnTo>
                </a:path>
                <a:path w="158115" h="615950">
                  <a:moveTo>
                    <a:pt x="0" y="574981"/>
                  </a:moveTo>
                  <a:lnTo>
                    <a:pt x="35057" y="615954"/>
                  </a:lnTo>
                  <a:lnTo>
                    <a:pt x="158004" y="428506"/>
                  </a:lnTo>
                </a:path>
              </a:pathLst>
            </a:custGeom>
            <a:ln w="36788">
              <a:solidFill>
                <a:srgbClr val="D92F21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1132818" y="7855068"/>
              <a:ext cx="876935" cy="2150110"/>
            </a:xfrm>
            <a:custGeom>
              <a:avLst/>
              <a:gdLst/>
              <a:ahLst/>
              <a:cxnLst/>
              <a:rect l="l" t="t" r="r" b="b"/>
              <a:pathLst>
                <a:path w="876935" h="2150109">
                  <a:moveTo>
                    <a:pt x="876440" y="223883"/>
                  </a:moveTo>
                  <a:lnTo>
                    <a:pt x="876440" y="2032859"/>
                  </a:lnTo>
                  <a:lnTo>
                    <a:pt x="876798" y="2051145"/>
                  </a:lnTo>
                  <a:lnTo>
                    <a:pt x="865883" y="2091375"/>
                  </a:lnTo>
                  <a:lnTo>
                    <a:pt x="825710" y="2131605"/>
                  </a:lnTo>
                  <a:lnTo>
                    <a:pt x="738294" y="2149892"/>
                  </a:lnTo>
                </a:path>
                <a:path w="876935" h="2150109">
                  <a:moveTo>
                    <a:pt x="419833" y="0"/>
                  </a:moveTo>
                  <a:lnTo>
                    <a:pt x="419833" y="133961"/>
                  </a:lnTo>
                  <a:lnTo>
                    <a:pt x="0" y="133961"/>
                  </a:lnTo>
                </a:path>
                <a:path w="876935" h="2150109">
                  <a:moveTo>
                    <a:pt x="402427" y="1967964"/>
                  </a:moveTo>
                  <a:lnTo>
                    <a:pt x="635327" y="1967964"/>
                  </a:lnTo>
                  <a:lnTo>
                    <a:pt x="635327" y="1538599"/>
                  </a:lnTo>
                </a:path>
              </a:pathLst>
            </a:custGeom>
            <a:ln w="3678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5" name="object 15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558821" y="492599"/>
              <a:ext cx="2493128" cy="179889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42480" y="4363959"/>
            <a:ext cx="6045519" cy="592304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6460577" cy="5710011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2380651" y="3078289"/>
            <a:ext cx="13133705" cy="32639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5500"/>
              </a:lnSpc>
              <a:spcBef>
                <a:spcPts val="100"/>
              </a:spcBef>
            </a:pP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Throughout</a:t>
            </a:r>
            <a:r>
              <a:rPr dirty="0" sz="4600" spc="1135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the</a:t>
            </a:r>
            <a:r>
              <a:rPr dirty="0" sz="4600" spc="1135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demo,</a:t>
            </a:r>
            <a:r>
              <a:rPr dirty="0" sz="4600" spc="1140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we'll</a:t>
            </a:r>
            <a:r>
              <a:rPr dirty="0" sz="4600" spc="1135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explain</a:t>
            </a:r>
            <a:r>
              <a:rPr dirty="0" sz="4600" spc="1135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spc="95" b="1">
                <a:solidFill>
                  <a:srgbClr val="FFC8B3"/>
                </a:solidFill>
                <a:latin typeface="Trebuchet MS"/>
                <a:cs typeface="Trebuchet MS"/>
              </a:rPr>
              <a:t>how</a:t>
            </a:r>
            <a:r>
              <a:rPr dirty="0" sz="4600" spc="1140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spc="-25" b="1">
                <a:solidFill>
                  <a:srgbClr val="FFC8B3"/>
                </a:solidFill>
                <a:latin typeface="Trebuchet MS"/>
                <a:cs typeface="Trebuchet MS"/>
              </a:rPr>
              <a:t>the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system</a:t>
            </a:r>
            <a:r>
              <a:rPr dirty="0" sz="4600" spc="270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work,</a:t>
            </a:r>
            <a:r>
              <a:rPr dirty="0" sz="4600" spc="270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spc="50" b="1">
                <a:solidFill>
                  <a:srgbClr val="FFC8B3"/>
                </a:solidFill>
                <a:latin typeface="Trebuchet MS"/>
                <a:cs typeface="Trebuchet MS"/>
              </a:rPr>
              <a:t>showcase</a:t>
            </a:r>
            <a:r>
              <a:rPr dirty="0" sz="4600" spc="270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what</a:t>
            </a:r>
            <a:r>
              <a:rPr dirty="0" sz="4600" spc="270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the</a:t>
            </a:r>
            <a:r>
              <a:rPr dirty="0" sz="4600" spc="270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algorithm</a:t>
            </a:r>
            <a:r>
              <a:rPr dirty="0" sz="4600" spc="270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spc="15" b="1">
                <a:solidFill>
                  <a:srgbClr val="FFC8B3"/>
                </a:solidFill>
                <a:latin typeface="Trebuchet MS"/>
                <a:cs typeface="Trebuchet MS"/>
              </a:rPr>
              <a:t>we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use,</a:t>
            </a:r>
            <a:r>
              <a:rPr dirty="0" sz="4600" spc="165" b="1">
                <a:solidFill>
                  <a:srgbClr val="FFC8B3"/>
                </a:solidFill>
                <a:latin typeface="Trebuchet MS"/>
                <a:cs typeface="Trebuchet MS"/>
              </a:rPr>
              <a:t> 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and</a:t>
            </a:r>
            <a:r>
              <a:rPr dirty="0" sz="4600" spc="165" b="1">
                <a:solidFill>
                  <a:srgbClr val="FFC8B3"/>
                </a:solidFill>
                <a:latin typeface="Trebuchet MS"/>
                <a:cs typeface="Trebuchet MS"/>
              </a:rPr>
              <a:t> 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test</a:t>
            </a:r>
            <a:r>
              <a:rPr dirty="0" sz="4600" spc="170" b="1">
                <a:solidFill>
                  <a:srgbClr val="FFC8B3"/>
                </a:solidFill>
                <a:latin typeface="Trebuchet MS"/>
                <a:cs typeface="Trebuchet MS"/>
              </a:rPr>
              <a:t> 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it</a:t>
            </a:r>
            <a:r>
              <a:rPr dirty="0" sz="4600" spc="165" b="1">
                <a:solidFill>
                  <a:srgbClr val="FFC8B3"/>
                </a:solidFill>
                <a:latin typeface="Trebuchet MS"/>
                <a:cs typeface="Trebuchet MS"/>
              </a:rPr>
              <a:t> 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with</a:t>
            </a:r>
            <a:r>
              <a:rPr dirty="0" sz="4600" spc="170" b="1">
                <a:solidFill>
                  <a:srgbClr val="FFC8B3"/>
                </a:solidFill>
                <a:latin typeface="Trebuchet MS"/>
                <a:cs typeface="Trebuchet MS"/>
              </a:rPr>
              <a:t>  </a:t>
            </a:r>
            <a:r>
              <a:rPr dirty="0" sz="4600" spc="-70" b="1">
                <a:solidFill>
                  <a:srgbClr val="FFC8B3"/>
                </a:solidFill>
                <a:latin typeface="Trebuchet MS"/>
                <a:cs typeface="Trebuchet MS"/>
              </a:rPr>
              <a:t>real-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world</a:t>
            </a:r>
            <a:r>
              <a:rPr dirty="0" sz="4600" spc="165" b="1">
                <a:solidFill>
                  <a:srgbClr val="FFC8B3"/>
                </a:solidFill>
                <a:latin typeface="Trebuchet MS"/>
                <a:cs typeface="Trebuchet MS"/>
              </a:rPr>
              <a:t>  </a:t>
            </a:r>
            <a:r>
              <a:rPr dirty="0" sz="4600" b="1">
                <a:solidFill>
                  <a:srgbClr val="FFC8B3"/>
                </a:solidFill>
                <a:latin typeface="Trebuchet MS"/>
                <a:cs typeface="Trebuchet MS"/>
              </a:rPr>
              <a:t>inputs</a:t>
            </a:r>
            <a:r>
              <a:rPr dirty="0" sz="4600" spc="170" b="1">
                <a:solidFill>
                  <a:srgbClr val="FFC8B3"/>
                </a:solidFill>
                <a:latin typeface="Trebuchet MS"/>
                <a:cs typeface="Trebuchet MS"/>
              </a:rPr>
              <a:t>  </a:t>
            </a:r>
            <a:r>
              <a:rPr dirty="0" sz="4600" spc="-25" b="1">
                <a:solidFill>
                  <a:srgbClr val="FFC8B3"/>
                </a:solidFill>
                <a:latin typeface="Trebuchet MS"/>
                <a:cs typeface="Trebuchet MS"/>
              </a:rPr>
              <a:t>and </a:t>
            </a:r>
            <a:r>
              <a:rPr dirty="0" sz="4600" spc="-85" b="1">
                <a:solidFill>
                  <a:srgbClr val="FFC8B3"/>
                </a:solidFill>
                <a:latin typeface="Trebuchet MS"/>
                <a:cs typeface="Trebuchet MS"/>
              </a:rPr>
              <a:t>explain</a:t>
            </a:r>
            <a:r>
              <a:rPr dirty="0" sz="4600" spc="-229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spc="-105" b="1">
                <a:solidFill>
                  <a:srgbClr val="FFC8B3"/>
                </a:solidFill>
                <a:latin typeface="Trebuchet MS"/>
                <a:cs typeface="Trebuchet MS"/>
              </a:rPr>
              <a:t>the</a:t>
            </a:r>
            <a:r>
              <a:rPr dirty="0" sz="4600" spc="-225" b="1">
                <a:solidFill>
                  <a:srgbClr val="FFC8B3"/>
                </a:solidFill>
                <a:latin typeface="Trebuchet MS"/>
                <a:cs typeface="Trebuchet MS"/>
              </a:rPr>
              <a:t> </a:t>
            </a:r>
            <a:r>
              <a:rPr dirty="0" sz="4600" spc="-10" b="1">
                <a:solidFill>
                  <a:srgbClr val="FFC8B3"/>
                </a:solidFill>
                <a:latin typeface="Trebuchet MS"/>
                <a:cs typeface="Trebuchet MS"/>
              </a:rPr>
              <a:t>results.</a:t>
            </a:r>
            <a:endParaRPr sz="46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D789C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81577" y="4220542"/>
            <a:ext cx="7206423" cy="6066457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1416612" y="1998902"/>
            <a:ext cx="14431010" cy="4964430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algn="just" marL="12700" marR="5080">
              <a:lnSpc>
                <a:spcPts val="3900"/>
              </a:lnSpc>
              <a:spcBef>
                <a:spcPts val="85"/>
              </a:spcBef>
            </a:pP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OUR</a:t>
            </a:r>
            <a:r>
              <a:rPr dirty="0" sz="3150" spc="54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SYSTEM</a:t>
            </a:r>
            <a:r>
              <a:rPr dirty="0" sz="3150" spc="55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IS</a:t>
            </a:r>
            <a:r>
              <a:rPr dirty="0" sz="3150" spc="55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DESIGNED</a:t>
            </a:r>
            <a:r>
              <a:rPr dirty="0" sz="3150" spc="55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90" b="1">
                <a:solidFill>
                  <a:srgbClr val="FFB599"/>
                </a:solidFill>
                <a:latin typeface="Arial"/>
                <a:cs typeface="Arial"/>
              </a:rPr>
              <a:t>TO</a:t>
            </a:r>
            <a:r>
              <a:rPr dirty="0" sz="3150" spc="56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LEVERAGE</a:t>
            </a:r>
            <a:r>
              <a:rPr dirty="0" sz="3150" spc="55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50" b="1">
                <a:solidFill>
                  <a:srgbClr val="FFB599"/>
                </a:solidFill>
                <a:latin typeface="Arial"/>
                <a:cs typeface="Arial"/>
              </a:rPr>
              <a:t>MACHINE</a:t>
            </a:r>
            <a:r>
              <a:rPr dirty="0" sz="3150" spc="55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-10" b="1">
                <a:solidFill>
                  <a:srgbClr val="FFB599"/>
                </a:solidFill>
                <a:latin typeface="Arial"/>
                <a:cs typeface="Arial"/>
              </a:rPr>
              <a:t>LEARNING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ALGORITHMS</a:t>
            </a:r>
            <a:r>
              <a:rPr dirty="0" sz="3150" spc="44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FOR</a:t>
            </a:r>
            <a:r>
              <a:rPr dirty="0" sz="3150" spc="4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MEDICAL</a:t>
            </a:r>
            <a:r>
              <a:rPr dirty="0" sz="3150" spc="4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45" b="1">
                <a:solidFill>
                  <a:srgbClr val="FFB599"/>
                </a:solidFill>
                <a:latin typeface="Arial"/>
                <a:cs typeface="Arial"/>
              </a:rPr>
              <a:t>DIAGNOSIS.</a:t>
            </a:r>
            <a:r>
              <a:rPr dirty="0" sz="3150" spc="4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USERS</a:t>
            </a:r>
            <a:r>
              <a:rPr dirty="0" sz="3150" spc="4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INTERACT</a:t>
            </a:r>
            <a:r>
              <a:rPr dirty="0" sz="3150" spc="45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235" b="1">
                <a:solidFill>
                  <a:srgbClr val="FFB599"/>
                </a:solidFill>
                <a:latin typeface="Arial"/>
                <a:cs typeface="Arial"/>
              </a:rPr>
              <a:t>WITH</a:t>
            </a:r>
            <a:r>
              <a:rPr dirty="0" sz="3150" spc="45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-25" b="1">
                <a:solidFill>
                  <a:srgbClr val="FFB599"/>
                </a:solidFill>
                <a:latin typeface="Arial"/>
                <a:cs typeface="Arial"/>
              </a:rPr>
              <a:t>THE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SYSTEM</a:t>
            </a:r>
            <a:r>
              <a:rPr dirty="0" sz="3150" spc="-1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65" b="1">
                <a:solidFill>
                  <a:srgbClr val="FFB599"/>
                </a:solidFill>
                <a:latin typeface="Arial"/>
                <a:cs typeface="Arial"/>
              </a:rPr>
              <a:t>THROUGH</a:t>
            </a:r>
            <a:r>
              <a:rPr dirty="0" sz="3150" spc="-1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110" b="1">
                <a:solidFill>
                  <a:srgbClr val="FFB599"/>
                </a:solidFill>
                <a:latin typeface="Arial"/>
                <a:cs typeface="Arial"/>
              </a:rPr>
              <a:t>A</a:t>
            </a:r>
            <a:r>
              <a:rPr dirty="0" sz="3150" spc="-1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SIMPLE</a:t>
            </a:r>
            <a:r>
              <a:rPr dirty="0" sz="3150" spc="-1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105" b="1">
                <a:solidFill>
                  <a:srgbClr val="FFB599"/>
                </a:solidFill>
                <a:latin typeface="Arial"/>
                <a:cs typeface="Arial"/>
              </a:rPr>
              <a:t>WEB</a:t>
            </a:r>
            <a:r>
              <a:rPr dirty="0" sz="3150" spc="-1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INTERFACE.</a:t>
            </a:r>
            <a:r>
              <a:rPr dirty="0" sz="3150" spc="-1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THEY</a:t>
            </a:r>
            <a:r>
              <a:rPr dirty="0" sz="3150" spc="-1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CAN</a:t>
            </a:r>
            <a:r>
              <a:rPr dirty="0" sz="3150" spc="-10" b="1">
                <a:solidFill>
                  <a:srgbClr val="FFB599"/>
                </a:solidFill>
                <a:latin typeface="Arial"/>
                <a:cs typeface="Arial"/>
              </a:rPr>
              <a:t>  CHOOSE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FROM</a:t>
            </a:r>
            <a:r>
              <a:rPr dirty="0" sz="3150" spc="19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245" b="1">
                <a:solidFill>
                  <a:srgbClr val="FFB599"/>
                </a:solidFill>
                <a:latin typeface="Arial"/>
                <a:cs typeface="Arial"/>
              </a:rPr>
              <a:t>TWO</a:t>
            </a:r>
            <a:r>
              <a:rPr dirty="0" sz="3150" spc="20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DATASETS,</a:t>
            </a:r>
            <a:r>
              <a:rPr dirty="0" sz="3150" spc="20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EACH</a:t>
            </a:r>
            <a:r>
              <a:rPr dirty="0" sz="3150" spc="204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60" b="1">
                <a:solidFill>
                  <a:srgbClr val="FFB599"/>
                </a:solidFill>
                <a:latin typeface="Arial"/>
                <a:cs typeface="Arial"/>
              </a:rPr>
              <a:t>CONTAINING</a:t>
            </a:r>
            <a:r>
              <a:rPr dirty="0" sz="3150" spc="20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60" b="1">
                <a:solidFill>
                  <a:srgbClr val="FFB599"/>
                </a:solidFill>
                <a:latin typeface="Arial"/>
                <a:cs typeface="Arial"/>
              </a:rPr>
              <a:t>DISTINCT</a:t>
            </a:r>
            <a:r>
              <a:rPr dirty="0" sz="3150" spc="20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-10" b="1">
                <a:solidFill>
                  <a:srgbClr val="FFB599"/>
                </a:solidFill>
                <a:latin typeface="Arial"/>
                <a:cs typeface="Arial"/>
              </a:rPr>
              <a:t>ATTRIBUTES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RELEVANT</a:t>
            </a:r>
            <a:r>
              <a:rPr dirty="0" sz="3150" spc="18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90" b="1">
                <a:solidFill>
                  <a:srgbClr val="FFB599"/>
                </a:solidFill>
                <a:latin typeface="Arial"/>
                <a:cs typeface="Arial"/>
              </a:rPr>
              <a:t>TO</a:t>
            </a:r>
            <a:r>
              <a:rPr dirty="0" sz="3150" spc="18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MEDICAL</a:t>
            </a:r>
            <a:r>
              <a:rPr dirty="0" sz="3150" spc="17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DIAGNOSTICS,</a:t>
            </a:r>
            <a:r>
              <a:rPr dirty="0" sz="3150" spc="18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140" b="1">
                <a:solidFill>
                  <a:srgbClr val="FFB599"/>
                </a:solidFill>
                <a:latin typeface="Arial"/>
                <a:cs typeface="Arial"/>
              </a:rPr>
              <a:t>AND</a:t>
            </a:r>
            <a:r>
              <a:rPr dirty="0" sz="3150" spc="18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SELECT</a:t>
            </a:r>
            <a:r>
              <a:rPr dirty="0" sz="3150" spc="18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ONE</a:t>
            </a:r>
            <a:r>
              <a:rPr dirty="0" sz="3150" spc="18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OF</a:t>
            </a:r>
            <a:r>
              <a:rPr dirty="0" sz="3150" spc="17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-25" b="1">
                <a:solidFill>
                  <a:srgbClr val="FFB599"/>
                </a:solidFill>
                <a:latin typeface="Arial"/>
                <a:cs typeface="Arial"/>
              </a:rPr>
              <a:t>THE </a:t>
            </a:r>
            <a:r>
              <a:rPr dirty="0" sz="3150" spc="70" b="1">
                <a:solidFill>
                  <a:srgbClr val="FFB599"/>
                </a:solidFill>
                <a:latin typeface="Arial"/>
                <a:cs typeface="Arial"/>
              </a:rPr>
              <a:t>PROVIDED</a:t>
            </a:r>
            <a:r>
              <a:rPr dirty="0" sz="3150" spc="18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ALGORITHMS</a:t>
            </a:r>
            <a:r>
              <a:rPr dirty="0" sz="3150" spc="19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FOR</a:t>
            </a:r>
            <a:r>
              <a:rPr dirty="0" sz="3150" spc="19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ANALYSIS.</a:t>
            </a:r>
            <a:r>
              <a:rPr dirty="0" sz="3150" spc="195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3150" spc="19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SYSTEM</a:t>
            </a:r>
            <a:r>
              <a:rPr dirty="0" sz="3150" spc="19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-10" b="1">
                <a:solidFill>
                  <a:srgbClr val="FFB599"/>
                </a:solidFill>
                <a:latin typeface="Arial"/>
                <a:cs typeface="Arial"/>
              </a:rPr>
              <a:t>PROCESSES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3150" spc="509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125" b="1">
                <a:solidFill>
                  <a:srgbClr val="FFB599"/>
                </a:solidFill>
                <a:latin typeface="Arial"/>
                <a:cs typeface="Arial"/>
              </a:rPr>
              <a:t>DATA</a:t>
            </a:r>
            <a:r>
              <a:rPr dirty="0" sz="3150" spc="509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BY</a:t>
            </a:r>
            <a:r>
              <a:rPr dirty="0" sz="3150" spc="50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55" b="1">
                <a:solidFill>
                  <a:srgbClr val="FFB599"/>
                </a:solidFill>
                <a:latin typeface="Arial"/>
                <a:cs typeface="Arial"/>
              </a:rPr>
              <a:t>TRAINING</a:t>
            </a:r>
            <a:r>
              <a:rPr dirty="0" sz="3150" spc="509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3150" spc="509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SELECTED</a:t>
            </a:r>
            <a:r>
              <a:rPr dirty="0" sz="3150" spc="509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50" b="1">
                <a:solidFill>
                  <a:srgbClr val="FFB599"/>
                </a:solidFill>
                <a:latin typeface="Arial"/>
                <a:cs typeface="Arial"/>
              </a:rPr>
              <a:t>ALGORITHM</a:t>
            </a:r>
            <a:r>
              <a:rPr dirty="0" sz="3150" spc="509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100" b="1">
                <a:solidFill>
                  <a:srgbClr val="FFB599"/>
                </a:solidFill>
                <a:latin typeface="Arial"/>
                <a:cs typeface="Arial"/>
              </a:rPr>
              <a:t>ON</a:t>
            </a:r>
            <a:r>
              <a:rPr dirty="0" sz="3150" spc="50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110" b="1">
                <a:solidFill>
                  <a:srgbClr val="FFB599"/>
                </a:solidFill>
                <a:latin typeface="Arial"/>
                <a:cs typeface="Arial"/>
              </a:rPr>
              <a:t>A</a:t>
            </a:r>
            <a:r>
              <a:rPr dirty="0" sz="3150" spc="509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50" b="1">
                <a:solidFill>
                  <a:srgbClr val="FFB599"/>
                </a:solidFill>
                <a:latin typeface="Arial"/>
                <a:cs typeface="Arial"/>
              </a:rPr>
              <a:t>PORTION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OF</a:t>
            </a:r>
            <a:r>
              <a:rPr dirty="0" sz="3150" spc="19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THE</a:t>
            </a:r>
            <a:r>
              <a:rPr dirty="0" sz="3150" spc="20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50" b="1">
                <a:solidFill>
                  <a:srgbClr val="FFB599"/>
                </a:solidFill>
                <a:latin typeface="Arial"/>
                <a:cs typeface="Arial"/>
              </a:rPr>
              <a:t>DATASET</a:t>
            </a:r>
            <a:r>
              <a:rPr dirty="0" sz="3150" spc="204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140" b="1">
                <a:solidFill>
                  <a:srgbClr val="FFB599"/>
                </a:solidFill>
                <a:latin typeface="Arial"/>
                <a:cs typeface="Arial"/>
              </a:rPr>
              <a:t>AND</a:t>
            </a:r>
            <a:r>
              <a:rPr dirty="0" sz="3150" spc="20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55" b="1">
                <a:solidFill>
                  <a:srgbClr val="FFB599"/>
                </a:solidFill>
                <a:latin typeface="Arial"/>
                <a:cs typeface="Arial"/>
              </a:rPr>
              <a:t>THEN</a:t>
            </a:r>
            <a:r>
              <a:rPr dirty="0" sz="3150" spc="20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EVALUATES</a:t>
            </a:r>
            <a:r>
              <a:rPr dirty="0" sz="3150" spc="20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ITS</a:t>
            </a:r>
            <a:r>
              <a:rPr dirty="0" sz="3150" spc="200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PERFORMANCE</a:t>
            </a:r>
            <a:r>
              <a:rPr dirty="0" sz="3150" spc="204" b="1">
                <a:solidFill>
                  <a:srgbClr val="FFB599"/>
                </a:solidFill>
                <a:latin typeface="Arial"/>
                <a:cs typeface="Arial"/>
              </a:rPr>
              <a:t>  </a:t>
            </a:r>
            <a:r>
              <a:rPr dirty="0" sz="3150" spc="75" b="1">
                <a:solidFill>
                  <a:srgbClr val="FFB599"/>
                </a:solidFill>
                <a:latin typeface="Arial"/>
                <a:cs typeface="Arial"/>
              </a:rPr>
              <a:t>ON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UNSEEN</a:t>
            </a:r>
            <a:r>
              <a:rPr dirty="0" sz="3150" spc="21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95" b="1">
                <a:solidFill>
                  <a:srgbClr val="FFB599"/>
                </a:solidFill>
                <a:latin typeface="Arial"/>
                <a:cs typeface="Arial"/>
              </a:rPr>
              <a:t>DATA,</a:t>
            </a:r>
            <a:r>
              <a:rPr dirty="0" sz="3150" spc="22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GENERATING</a:t>
            </a:r>
            <a:r>
              <a:rPr dirty="0" sz="3150" spc="21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RESULTS</a:t>
            </a:r>
            <a:r>
              <a:rPr dirty="0" sz="3150" spc="22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120" b="1">
                <a:solidFill>
                  <a:srgbClr val="FFB599"/>
                </a:solidFill>
                <a:latin typeface="Arial"/>
                <a:cs typeface="Arial"/>
              </a:rPr>
              <a:t>THAT</a:t>
            </a:r>
            <a:r>
              <a:rPr dirty="0" sz="3150" spc="22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INCLUDE</a:t>
            </a:r>
            <a:r>
              <a:rPr dirty="0" sz="3150" spc="22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METRICS</a:t>
            </a:r>
            <a:r>
              <a:rPr dirty="0" sz="3150" spc="22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-20" b="1">
                <a:solidFill>
                  <a:srgbClr val="FFB599"/>
                </a:solidFill>
                <a:latin typeface="Arial"/>
                <a:cs typeface="Arial"/>
              </a:rPr>
              <a:t>SUCH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AS</a:t>
            </a:r>
            <a:r>
              <a:rPr dirty="0" sz="3150" spc="-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-10" b="1">
                <a:solidFill>
                  <a:srgbClr val="FFB599"/>
                </a:solidFill>
                <a:latin typeface="Arial"/>
                <a:cs typeface="Arial"/>
              </a:rPr>
              <a:t>ACCURACY,</a:t>
            </a:r>
            <a:r>
              <a:rPr dirty="0" sz="3150" spc="-40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b="1">
                <a:solidFill>
                  <a:srgbClr val="FFB599"/>
                </a:solidFill>
                <a:latin typeface="Arial"/>
                <a:cs typeface="Arial"/>
              </a:rPr>
              <a:t>PRECISION,</a:t>
            </a:r>
            <a:r>
              <a:rPr dirty="0" sz="3150" spc="-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-40" b="1">
                <a:solidFill>
                  <a:srgbClr val="FFB599"/>
                </a:solidFill>
                <a:latin typeface="Arial"/>
                <a:cs typeface="Arial"/>
              </a:rPr>
              <a:t>RECALL, </a:t>
            </a:r>
            <a:r>
              <a:rPr dirty="0" sz="3150" spc="140" b="1">
                <a:solidFill>
                  <a:srgbClr val="FFB599"/>
                </a:solidFill>
                <a:latin typeface="Arial"/>
                <a:cs typeface="Arial"/>
              </a:rPr>
              <a:t>AND</a:t>
            </a:r>
            <a:r>
              <a:rPr dirty="0" sz="3150" spc="-45" b="1">
                <a:solidFill>
                  <a:srgbClr val="FFB599"/>
                </a:solidFill>
                <a:latin typeface="Arial"/>
                <a:cs typeface="Arial"/>
              </a:rPr>
              <a:t> </a:t>
            </a:r>
            <a:r>
              <a:rPr dirty="0" sz="3150" spc="114" b="1">
                <a:solidFill>
                  <a:srgbClr val="FFB599"/>
                </a:solidFill>
                <a:latin typeface="Arial"/>
                <a:cs typeface="Arial"/>
              </a:rPr>
              <a:t>F1-</a:t>
            </a:r>
            <a:r>
              <a:rPr dirty="0" sz="3150" spc="-10" b="1">
                <a:solidFill>
                  <a:srgbClr val="FFB599"/>
                </a:solidFill>
                <a:latin typeface="Arial"/>
                <a:cs typeface="Arial"/>
              </a:rPr>
              <a:t>SCORE.</a:t>
            </a:r>
            <a:endParaRPr sz="31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39553" rIns="0" bIns="0" rtlCol="0" vert="horz">
            <a:spAutoFit/>
          </a:bodyPr>
          <a:lstStyle/>
          <a:p>
            <a:pPr marL="4556760">
              <a:lnSpc>
                <a:spcPct val="100000"/>
              </a:lnSpc>
              <a:spcBef>
                <a:spcPts val="100"/>
              </a:spcBef>
            </a:pPr>
            <a:r>
              <a:rPr dirty="0" sz="3700" spc="315"/>
              <a:t>HOW</a:t>
            </a:r>
            <a:r>
              <a:rPr dirty="0" sz="3700"/>
              <a:t> THE</a:t>
            </a:r>
            <a:r>
              <a:rPr dirty="0" sz="3700" spc="5"/>
              <a:t> </a:t>
            </a:r>
            <a:r>
              <a:rPr dirty="0" sz="3700"/>
              <a:t>SYSTEM</a:t>
            </a:r>
            <a:r>
              <a:rPr dirty="0" sz="3700" spc="5"/>
              <a:t> </a:t>
            </a:r>
            <a:r>
              <a:rPr dirty="0" sz="3700" spc="-10"/>
              <a:t>WORKS:</a:t>
            </a:r>
            <a:endParaRPr sz="3700"/>
          </a:p>
        </p:txBody>
      </p:sp>
      <p:sp>
        <p:nvSpPr>
          <p:cNvPr id="6" name="object 6" descr=""/>
          <p:cNvSpPr/>
          <p:nvPr/>
        </p:nvSpPr>
        <p:spPr>
          <a:xfrm>
            <a:off x="0" y="0"/>
            <a:ext cx="4480560" cy="3412490"/>
          </a:xfrm>
          <a:custGeom>
            <a:avLst/>
            <a:gdLst/>
            <a:ahLst/>
            <a:cxnLst/>
            <a:rect l="l" t="t" r="r" b="b"/>
            <a:pathLst>
              <a:path w="4480560" h="3412490">
                <a:moveTo>
                  <a:pt x="4480321" y="0"/>
                </a:moveTo>
                <a:lnTo>
                  <a:pt x="4472169" y="70318"/>
                </a:lnTo>
                <a:lnTo>
                  <a:pt x="4463195" y="119232"/>
                </a:lnTo>
                <a:lnTo>
                  <a:pt x="4451560" y="167648"/>
                </a:lnTo>
                <a:lnTo>
                  <a:pt x="4437135" y="215484"/>
                </a:lnTo>
                <a:lnTo>
                  <a:pt x="4420191" y="261965"/>
                </a:lnTo>
                <a:lnTo>
                  <a:pt x="4400980" y="306868"/>
                </a:lnTo>
                <a:lnTo>
                  <a:pt x="4379591" y="350218"/>
                </a:lnTo>
                <a:lnTo>
                  <a:pt x="4356116" y="392041"/>
                </a:lnTo>
                <a:lnTo>
                  <a:pt x="4330645" y="432362"/>
                </a:lnTo>
                <a:lnTo>
                  <a:pt x="4303269" y="471207"/>
                </a:lnTo>
                <a:lnTo>
                  <a:pt x="4274078" y="508602"/>
                </a:lnTo>
                <a:lnTo>
                  <a:pt x="4243164" y="544572"/>
                </a:lnTo>
                <a:lnTo>
                  <a:pt x="4210616" y="579143"/>
                </a:lnTo>
                <a:lnTo>
                  <a:pt x="4176525" y="612341"/>
                </a:lnTo>
                <a:lnTo>
                  <a:pt x="4140983" y="644190"/>
                </a:lnTo>
                <a:lnTo>
                  <a:pt x="4104079" y="674718"/>
                </a:lnTo>
                <a:lnTo>
                  <a:pt x="4065904" y="703948"/>
                </a:lnTo>
                <a:lnTo>
                  <a:pt x="4026548" y="731907"/>
                </a:lnTo>
                <a:lnTo>
                  <a:pt x="3986104" y="758621"/>
                </a:lnTo>
                <a:lnTo>
                  <a:pt x="3944660" y="784115"/>
                </a:lnTo>
                <a:lnTo>
                  <a:pt x="3902307" y="808415"/>
                </a:lnTo>
                <a:lnTo>
                  <a:pt x="3859137" y="831546"/>
                </a:lnTo>
                <a:lnTo>
                  <a:pt x="3815240" y="853534"/>
                </a:lnTo>
                <a:lnTo>
                  <a:pt x="3770706" y="874404"/>
                </a:lnTo>
                <a:lnTo>
                  <a:pt x="3725627" y="894183"/>
                </a:lnTo>
                <a:lnTo>
                  <a:pt x="3680092" y="912896"/>
                </a:lnTo>
                <a:lnTo>
                  <a:pt x="3634192" y="930568"/>
                </a:lnTo>
                <a:lnTo>
                  <a:pt x="3588018" y="947224"/>
                </a:lnTo>
                <a:lnTo>
                  <a:pt x="3541661" y="962892"/>
                </a:lnTo>
                <a:lnTo>
                  <a:pt x="3495211" y="977596"/>
                </a:lnTo>
                <a:lnTo>
                  <a:pt x="3448758" y="991361"/>
                </a:lnTo>
                <a:lnTo>
                  <a:pt x="3402394" y="1004214"/>
                </a:lnTo>
                <a:lnTo>
                  <a:pt x="3356209" y="1016180"/>
                </a:lnTo>
                <a:lnTo>
                  <a:pt x="3310294" y="1027285"/>
                </a:lnTo>
                <a:lnTo>
                  <a:pt x="3264739" y="1037554"/>
                </a:lnTo>
                <a:lnTo>
                  <a:pt x="3219634" y="1047013"/>
                </a:lnTo>
                <a:lnTo>
                  <a:pt x="3170774" y="1056548"/>
                </a:lnTo>
                <a:lnTo>
                  <a:pt x="3121757" y="1065678"/>
                </a:lnTo>
                <a:lnTo>
                  <a:pt x="3072608" y="1074469"/>
                </a:lnTo>
                <a:lnTo>
                  <a:pt x="3023351" y="1082991"/>
                </a:lnTo>
                <a:lnTo>
                  <a:pt x="2974013" y="1091312"/>
                </a:lnTo>
                <a:lnTo>
                  <a:pt x="2924619" y="1099501"/>
                </a:lnTo>
                <a:lnTo>
                  <a:pt x="2825761" y="1115756"/>
                </a:lnTo>
                <a:lnTo>
                  <a:pt x="2776349" y="1123959"/>
                </a:lnTo>
                <a:lnTo>
                  <a:pt x="2726981" y="1132305"/>
                </a:lnTo>
                <a:lnTo>
                  <a:pt x="2677682" y="1140861"/>
                </a:lnTo>
                <a:lnTo>
                  <a:pt x="2628479" y="1149696"/>
                </a:lnTo>
                <a:lnTo>
                  <a:pt x="2579395" y="1158879"/>
                </a:lnTo>
                <a:lnTo>
                  <a:pt x="2530457" y="1168478"/>
                </a:lnTo>
                <a:lnTo>
                  <a:pt x="2481689" y="1178562"/>
                </a:lnTo>
                <a:lnTo>
                  <a:pt x="2433118" y="1189200"/>
                </a:lnTo>
                <a:lnTo>
                  <a:pt x="2384767" y="1200459"/>
                </a:lnTo>
                <a:lnTo>
                  <a:pt x="2336662" y="1212410"/>
                </a:lnTo>
                <a:lnTo>
                  <a:pt x="2288829" y="1225119"/>
                </a:lnTo>
                <a:lnTo>
                  <a:pt x="2241293" y="1238656"/>
                </a:lnTo>
                <a:lnTo>
                  <a:pt x="2194079" y="1253089"/>
                </a:lnTo>
                <a:lnTo>
                  <a:pt x="2147212" y="1268488"/>
                </a:lnTo>
                <a:lnTo>
                  <a:pt x="2100717" y="1284919"/>
                </a:lnTo>
                <a:lnTo>
                  <a:pt x="2054620" y="1302453"/>
                </a:lnTo>
                <a:lnTo>
                  <a:pt x="2008946" y="1321157"/>
                </a:lnTo>
                <a:lnTo>
                  <a:pt x="1963720" y="1341101"/>
                </a:lnTo>
                <a:lnTo>
                  <a:pt x="1918967" y="1362352"/>
                </a:lnTo>
                <a:lnTo>
                  <a:pt x="1874712" y="1384979"/>
                </a:lnTo>
                <a:lnTo>
                  <a:pt x="1831622" y="1408726"/>
                </a:lnTo>
                <a:lnTo>
                  <a:pt x="1789395" y="1433656"/>
                </a:lnTo>
                <a:lnTo>
                  <a:pt x="1748007" y="1459725"/>
                </a:lnTo>
                <a:lnTo>
                  <a:pt x="1707432" y="1486890"/>
                </a:lnTo>
                <a:lnTo>
                  <a:pt x="1667645" y="1515107"/>
                </a:lnTo>
                <a:lnTo>
                  <a:pt x="1628621" y="1544333"/>
                </a:lnTo>
                <a:lnTo>
                  <a:pt x="1590334" y="1574526"/>
                </a:lnTo>
                <a:lnTo>
                  <a:pt x="1552760" y="1605641"/>
                </a:lnTo>
                <a:lnTo>
                  <a:pt x="1515871" y="1637636"/>
                </a:lnTo>
                <a:lnTo>
                  <a:pt x="1479644" y="1670467"/>
                </a:lnTo>
                <a:lnTo>
                  <a:pt x="1444053" y="1704091"/>
                </a:lnTo>
                <a:lnTo>
                  <a:pt x="1409072" y="1738465"/>
                </a:lnTo>
                <a:lnTo>
                  <a:pt x="1374677" y="1773546"/>
                </a:lnTo>
                <a:lnTo>
                  <a:pt x="1340841" y="1809289"/>
                </a:lnTo>
                <a:lnTo>
                  <a:pt x="1307540" y="1845653"/>
                </a:lnTo>
                <a:lnTo>
                  <a:pt x="1274747" y="1882593"/>
                </a:lnTo>
                <a:lnTo>
                  <a:pt x="1242439" y="1920067"/>
                </a:lnTo>
                <a:lnTo>
                  <a:pt x="1210588" y="1958031"/>
                </a:lnTo>
                <a:lnTo>
                  <a:pt x="1179171" y="1996442"/>
                </a:lnTo>
                <a:lnTo>
                  <a:pt x="1148161" y="2035256"/>
                </a:lnTo>
                <a:lnTo>
                  <a:pt x="1117534" y="2074431"/>
                </a:lnTo>
                <a:lnTo>
                  <a:pt x="1087263" y="2113923"/>
                </a:lnTo>
                <a:lnTo>
                  <a:pt x="1057324" y="2153689"/>
                </a:lnTo>
                <a:lnTo>
                  <a:pt x="1027691" y="2193686"/>
                </a:lnTo>
                <a:lnTo>
                  <a:pt x="998339" y="2233870"/>
                </a:lnTo>
                <a:lnTo>
                  <a:pt x="940376" y="2314626"/>
                </a:lnTo>
                <a:lnTo>
                  <a:pt x="712206" y="2638728"/>
                </a:lnTo>
                <a:lnTo>
                  <a:pt x="653893" y="2719342"/>
                </a:lnTo>
                <a:lnTo>
                  <a:pt x="624361" y="2759387"/>
                </a:lnTo>
                <a:lnTo>
                  <a:pt x="594541" y="2799202"/>
                </a:lnTo>
                <a:lnTo>
                  <a:pt x="564407" y="2838745"/>
                </a:lnTo>
                <a:lnTo>
                  <a:pt x="533929" y="2877974"/>
                </a:lnTo>
                <a:lnTo>
                  <a:pt x="503081" y="2916847"/>
                </a:lnTo>
                <a:lnTo>
                  <a:pt x="471835" y="2955322"/>
                </a:lnTo>
                <a:lnTo>
                  <a:pt x="440163" y="2993359"/>
                </a:lnTo>
                <a:lnTo>
                  <a:pt x="408037" y="3030914"/>
                </a:lnTo>
                <a:lnTo>
                  <a:pt x="375429" y="3067946"/>
                </a:lnTo>
                <a:lnTo>
                  <a:pt x="342313" y="3104414"/>
                </a:lnTo>
                <a:lnTo>
                  <a:pt x="308659" y="3140275"/>
                </a:lnTo>
                <a:lnTo>
                  <a:pt x="274441" y="3175488"/>
                </a:lnTo>
                <a:lnTo>
                  <a:pt x="239631" y="3210011"/>
                </a:lnTo>
                <a:lnTo>
                  <a:pt x="204200" y="3243802"/>
                </a:lnTo>
                <a:lnTo>
                  <a:pt x="168122" y="3276819"/>
                </a:lnTo>
                <a:lnTo>
                  <a:pt x="131368" y="3309022"/>
                </a:lnTo>
                <a:lnTo>
                  <a:pt x="93911" y="3340367"/>
                </a:lnTo>
                <a:lnTo>
                  <a:pt x="55722" y="3370813"/>
                </a:lnTo>
                <a:lnTo>
                  <a:pt x="16775" y="3400318"/>
                </a:lnTo>
                <a:lnTo>
                  <a:pt x="0" y="3412361"/>
                </a:lnTo>
                <a:lnTo>
                  <a:pt x="0" y="0"/>
                </a:lnTo>
                <a:lnTo>
                  <a:pt x="4480321" y="0"/>
                </a:lnTo>
                <a:close/>
              </a:path>
            </a:pathLst>
          </a:custGeom>
          <a:solidFill>
            <a:srgbClr val="FFC8B3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-6522" y="3921448"/>
            <a:ext cx="10090785" cy="6365875"/>
          </a:xfrm>
          <a:custGeom>
            <a:avLst/>
            <a:gdLst/>
            <a:ahLst/>
            <a:cxnLst/>
            <a:rect l="l" t="t" r="r" b="b"/>
            <a:pathLst>
              <a:path w="10090785" h="6365875">
                <a:moveTo>
                  <a:pt x="10090218" y="6365399"/>
                </a:moveTo>
                <a:lnTo>
                  <a:pt x="0" y="6358670"/>
                </a:lnTo>
                <a:lnTo>
                  <a:pt x="6522" y="0"/>
                </a:lnTo>
                <a:lnTo>
                  <a:pt x="27095" y="15496"/>
                </a:lnTo>
                <a:lnTo>
                  <a:pt x="66341" y="48290"/>
                </a:lnTo>
                <a:lnTo>
                  <a:pt x="96367" y="72324"/>
                </a:lnTo>
                <a:lnTo>
                  <a:pt x="134654" y="106028"/>
                </a:lnTo>
                <a:lnTo>
                  <a:pt x="172468" y="140178"/>
                </a:lnTo>
                <a:lnTo>
                  <a:pt x="209817" y="174771"/>
                </a:lnTo>
                <a:lnTo>
                  <a:pt x="246704" y="209801"/>
                </a:lnTo>
                <a:lnTo>
                  <a:pt x="283137" y="245262"/>
                </a:lnTo>
                <a:lnTo>
                  <a:pt x="310382" y="271932"/>
                </a:lnTo>
                <a:lnTo>
                  <a:pt x="345921" y="308240"/>
                </a:lnTo>
                <a:lnTo>
                  <a:pt x="381022" y="344964"/>
                </a:lnTo>
                <a:lnTo>
                  <a:pt x="415690" y="382098"/>
                </a:lnTo>
                <a:lnTo>
                  <a:pt x="449930" y="419638"/>
                </a:lnTo>
                <a:lnTo>
                  <a:pt x="483748" y="457577"/>
                </a:lnTo>
                <a:lnTo>
                  <a:pt x="508413" y="486694"/>
                </a:lnTo>
                <a:lnTo>
                  <a:pt x="541404" y="525417"/>
                </a:lnTo>
                <a:lnTo>
                  <a:pt x="573991" y="564525"/>
                </a:lnTo>
                <a:lnTo>
                  <a:pt x="606177" y="604011"/>
                </a:lnTo>
                <a:lnTo>
                  <a:pt x="637970" y="643870"/>
                </a:lnTo>
                <a:lnTo>
                  <a:pt x="669374" y="684099"/>
                </a:lnTo>
                <a:lnTo>
                  <a:pt x="691658" y="715473"/>
                </a:lnTo>
                <a:lnTo>
                  <a:pt x="722301" y="756422"/>
                </a:lnTo>
                <a:lnTo>
                  <a:pt x="752573" y="797723"/>
                </a:lnTo>
                <a:lnTo>
                  <a:pt x="782479" y="839372"/>
                </a:lnTo>
                <a:lnTo>
                  <a:pt x="812024" y="881363"/>
                </a:lnTo>
                <a:lnTo>
                  <a:pt x="841213" y="923690"/>
                </a:lnTo>
                <a:lnTo>
                  <a:pt x="870053" y="966349"/>
                </a:lnTo>
                <a:lnTo>
                  <a:pt x="889811" y="1000118"/>
                </a:lnTo>
                <a:lnTo>
                  <a:pt x="917968" y="1043424"/>
                </a:lnTo>
                <a:lnTo>
                  <a:pt x="945793" y="1087046"/>
                </a:lnTo>
                <a:lnTo>
                  <a:pt x="973289" y="1130979"/>
                </a:lnTo>
                <a:lnTo>
                  <a:pt x="1000464" y="1175216"/>
                </a:lnTo>
                <a:lnTo>
                  <a:pt x="1027323" y="1219754"/>
                </a:lnTo>
                <a:lnTo>
                  <a:pt x="1045133" y="1255369"/>
                </a:lnTo>
                <a:lnTo>
                  <a:pt x="1071375" y="1300491"/>
                </a:lnTo>
                <a:lnTo>
                  <a:pt x="1097317" y="1345897"/>
                </a:lnTo>
                <a:lnTo>
                  <a:pt x="1122966" y="1391581"/>
                </a:lnTo>
                <a:lnTo>
                  <a:pt x="1148326" y="1437539"/>
                </a:lnTo>
                <a:lnTo>
                  <a:pt x="1164665" y="1474549"/>
                </a:lnTo>
                <a:lnTo>
                  <a:pt x="1189464" y="1521039"/>
                </a:lnTo>
                <a:lnTo>
                  <a:pt x="1213991" y="1567786"/>
                </a:lnTo>
                <a:lnTo>
                  <a:pt x="1238252" y="1614787"/>
                </a:lnTo>
                <a:lnTo>
                  <a:pt x="1253515" y="1652817"/>
                </a:lnTo>
                <a:lnTo>
                  <a:pt x="1277259" y="1700307"/>
                </a:lnTo>
                <a:lnTo>
                  <a:pt x="1300754" y="1748033"/>
                </a:lnTo>
                <a:lnTo>
                  <a:pt x="1324005" y="1795991"/>
                </a:lnTo>
                <a:lnTo>
                  <a:pt x="1338279" y="1834958"/>
                </a:lnTo>
                <a:lnTo>
                  <a:pt x="1361058" y="1883363"/>
                </a:lnTo>
                <a:lnTo>
                  <a:pt x="1383609" y="1931984"/>
                </a:lnTo>
                <a:lnTo>
                  <a:pt x="1397201" y="1971599"/>
                </a:lnTo>
                <a:lnTo>
                  <a:pt x="1419313" y="2020635"/>
                </a:lnTo>
                <a:lnTo>
                  <a:pt x="1441215" y="2069872"/>
                </a:lnTo>
                <a:lnTo>
                  <a:pt x="1454174" y="2110086"/>
                </a:lnTo>
                <a:lnTo>
                  <a:pt x="1475671" y="2159707"/>
                </a:lnTo>
                <a:lnTo>
                  <a:pt x="1488235" y="2200295"/>
                </a:lnTo>
                <a:lnTo>
                  <a:pt x="1509349" y="2250279"/>
                </a:lnTo>
                <a:lnTo>
                  <a:pt x="1530279" y="2300436"/>
                </a:lnTo>
                <a:lnTo>
                  <a:pt x="1542212" y="2341624"/>
                </a:lnTo>
                <a:lnTo>
                  <a:pt x="1562712" y="2392189"/>
                </a:lnTo>
                <a:lnTo>
                  <a:pt x="1574327" y="2433678"/>
                </a:lnTo>
                <a:lnTo>
                  <a:pt x="1594550" y="2484505"/>
                </a:lnTo>
                <a:lnTo>
                  <a:pt x="1614665" y="2535436"/>
                </a:lnTo>
                <a:lnTo>
                  <a:pt x="1625955" y="2577233"/>
                </a:lnTo>
                <a:lnTo>
                  <a:pt x="1645914" y="2628311"/>
                </a:lnTo>
                <a:lnTo>
                  <a:pt x="1657087" y="2670218"/>
                </a:lnTo>
                <a:lnTo>
                  <a:pt x="1696847" y="2772525"/>
                </a:lnTo>
                <a:lnTo>
                  <a:pt x="1707999" y="2814453"/>
                </a:lnTo>
                <a:lnTo>
                  <a:pt x="1727921" y="2865566"/>
                </a:lnTo>
                <a:lnTo>
                  <a:pt x="1739159" y="2907412"/>
                </a:lnTo>
                <a:lnTo>
                  <a:pt x="1759208" y="2958405"/>
                </a:lnTo>
                <a:lnTo>
                  <a:pt x="1779350" y="3009309"/>
                </a:lnTo>
                <a:lnTo>
                  <a:pt x="1790869" y="3050889"/>
                </a:lnTo>
                <a:lnTo>
                  <a:pt x="1811260" y="3101558"/>
                </a:lnTo>
                <a:lnTo>
                  <a:pt x="1823067" y="3142865"/>
                </a:lnTo>
                <a:lnTo>
                  <a:pt x="1843786" y="3193222"/>
                </a:lnTo>
                <a:lnTo>
                  <a:pt x="1864700" y="3243395"/>
                </a:lnTo>
                <a:lnTo>
                  <a:pt x="1877092" y="3284148"/>
                </a:lnTo>
                <a:lnTo>
                  <a:pt x="1898456" y="3333894"/>
                </a:lnTo>
                <a:lnTo>
                  <a:pt x="1920075" y="3383399"/>
                </a:lnTo>
                <a:lnTo>
                  <a:pt x="1933232" y="3423425"/>
                </a:lnTo>
                <a:lnTo>
                  <a:pt x="1955423" y="3472388"/>
                </a:lnTo>
                <a:lnTo>
                  <a:pt x="1977929" y="3521051"/>
                </a:lnTo>
                <a:lnTo>
                  <a:pt x="1992034" y="3560179"/>
                </a:lnTo>
                <a:lnTo>
                  <a:pt x="2015233" y="3608186"/>
                </a:lnTo>
                <a:lnTo>
                  <a:pt x="2038808" y="3655836"/>
                </a:lnTo>
                <a:lnTo>
                  <a:pt x="2062780" y="3703110"/>
                </a:lnTo>
                <a:lnTo>
                  <a:pt x="2078431" y="3740772"/>
                </a:lnTo>
                <a:lnTo>
                  <a:pt x="2103257" y="3787236"/>
                </a:lnTo>
                <a:lnTo>
                  <a:pt x="2128541" y="3833267"/>
                </a:lnTo>
                <a:lnTo>
                  <a:pt x="2145564" y="3869628"/>
                </a:lnTo>
                <a:lnTo>
                  <a:pt x="2171823" y="3914734"/>
                </a:lnTo>
                <a:lnTo>
                  <a:pt x="2198600" y="3959349"/>
                </a:lnTo>
                <a:lnTo>
                  <a:pt x="2225914" y="4003454"/>
                </a:lnTo>
                <a:lnTo>
                  <a:pt x="2245050" y="4037813"/>
                </a:lnTo>
                <a:lnTo>
                  <a:pt x="2273502" y="4080840"/>
                </a:lnTo>
                <a:lnTo>
                  <a:pt x="2302552" y="4123299"/>
                </a:lnTo>
                <a:lnTo>
                  <a:pt x="2332222" y="4165172"/>
                </a:lnTo>
                <a:lnTo>
                  <a:pt x="2362530" y="4206438"/>
                </a:lnTo>
                <a:lnTo>
                  <a:pt x="2384761" y="4237863"/>
                </a:lnTo>
                <a:lnTo>
                  <a:pt x="2416408" y="4277861"/>
                </a:lnTo>
                <a:lnTo>
                  <a:pt x="2448756" y="4317194"/>
                </a:lnTo>
                <a:lnTo>
                  <a:pt x="2481823" y="4355846"/>
                </a:lnTo>
                <a:lnTo>
                  <a:pt x="2515631" y="4393795"/>
                </a:lnTo>
                <a:lnTo>
                  <a:pt x="2550198" y="4431024"/>
                </a:lnTo>
                <a:lnTo>
                  <a:pt x="2585547" y="4467513"/>
                </a:lnTo>
                <a:lnTo>
                  <a:pt x="2612959" y="4494026"/>
                </a:lnTo>
                <a:lnTo>
                  <a:pt x="2649920" y="4528985"/>
                </a:lnTo>
                <a:lnTo>
                  <a:pt x="2687665" y="4563202"/>
                </a:lnTo>
                <a:lnTo>
                  <a:pt x="2726181" y="4596688"/>
                </a:lnTo>
                <a:lnTo>
                  <a:pt x="2765454" y="4629456"/>
                </a:lnTo>
                <a:lnTo>
                  <a:pt x="2796736" y="4652300"/>
                </a:lnTo>
                <a:lnTo>
                  <a:pt x="2837488" y="4683666"/>
                </a:lnTo>
                <a:lnTo>
                  <a:pt x="2878960" y="4714350"/>
                </a:lnTo>
                <a:lnTo>
                  <a:pt x="2921140" y="4744362"/>
                </a:lnTo>
                <a:lnTo>
                  <a:pt x="2955278" y="4764498"/>
                </a:lnTo>
                <a:lnTo>
                  <a:pt x="2998836" y="4793204"/>
                </a:lnTo>
                <a:lnTo>
                  <a:pt x="3043064" y="4821275"/>
                </a:lnTo>
                <a:lnTo>
                  <a:pt x="3079212" y="4839505"/>
                </a:lnTo>
                <a:lnTo>
                  <a:pt x="3124743" y="4866341"/>
                </a:lnTo>
                <a:lnTo>
                  <a:pt x="3162168" y="4883361"/>
                </a:lnTo>
                <a:lnTo>
                  <a:pt x="3208950" y="4909010"/>
                </a:lnTo>
                <a:lnTo>
                  <a:pt x="3247602" y="4924867"/>
                </a:lnTo>
                <a:lnTo>
                  <a:pt x="3295587" y="4949377"/>
                </a:lnTo>
                <a:lnTo>
                  <a:pt x="3335415" y="4964118"/>
                </a:lnTo>
                <a:lnTo>
                  <a:pt x="3384551" y="4987536"/>
                </a:lnTo>
                <a:lnTo>
                  <a:pt x="3425506" y="5001210"/>
                </a:lnTo>
                <a:lnTo>
                  <a:pt x="3475743" y="5023584"/>
                </a:lnTo>
                <a:lnTo>
                  <a:pt x="3517774" y="5036238"/>
                </a:lnTo>
                <a:lnTo>
                  <a:pt x="3569062" y="5057616"/>
                </a:lnTo>
                <a:lnTo>
                  <a:pt x="3612118" y="5069297"/>
                </a:lnTo>
                <a:lnTo>
                  <a:pt x="3655669" y="5080510"/>
                </a:lnTo>
                <a:lnTo>
                  <a:pt x="3708439" y="5100483"/>
                </a:lnTo>
                <a:lnTo>
                  <a:pt x="3752939" y="5110795"/>
                </a:lnTo>
                <a:lnTo>
                  <a:pt x="3797896" y="5120675"/>
                </a:lnTo>
                <a:lnTo>
                  <a:pt x="3843297" y="5130134"/>
                </a:lnTo>
                <a:lnTo>
                  <a:pt x="3897866" y="5148401"/>
                </a:lnTo>
                <a:lnTo>
                  <a:pt x="3944117" y="5157054"/>
                </a:lnTo>
                <a:lnTo>
                  <a:pt x="3990773" y="5165323"/>
                </a:lnTo>
                <a:lnTo>
                  <a:pt x="4037823" y="5173219"/>
                </a:lnTo>
                <a:lnTo>
                  <a:pt x="4085253" y="5180754"/>
                </a:lnTo>
                <a:lnTo>
                  <a:pt x="4133051" y="5187940"/>
                </a:lnTo>
                <a:lnTo>
                  <a:pt x="4181206" y="5194788"/>
                </a:lnTo>
                <a:lnTo>
                  <a:pt x="4238440" y="5210528"/>
                </a:lnTo>
                <a:lnTo>
                  <a:pt x="4287268" y="5216739"/>
                </a:lnTo>
                <a:lnTo>
                  <a:pt x="4336413" y="5222648"/>
                </a:lnTo>
                <a:lnTo>
                  <a:pt x="4385864" y="5228267"/>
                </a:lnTo>
                <a:lnTo>
                  <a:pt x="4435608" y="5233609"/>
                </a:lnTo>
                <a:lnTo>
                  <a:pt x="4485631" y="5238685"/>
                </a:lnTo>
                <a:lnTo>
                  <a:pt x="4527185" y="5234292"/>
                </a:lnTo>
                <a:lnTo>
                  <a:pt x="4577731" y="5238872"/>
                </a:lnTo>
                <a:lnTo>
                  <a:pt x="4628520" y="5243224"/>
                </a:lnTo>
                <a:lnTo>
                  <a:pt x="4730774" y="5251284"/>
                </a:lnTo>
                <a:lnTo>
                  <a:pt x="4833847" y="5258569"/>
                </a:lnTo>
                <a:lnTo>
                  <a:pt x="4876921" y="5252733"/>
                </a:lnTo>
                <a:lnTo>
                  <a:pt x="4981033" y="5259032"/>
                </a:lnTo>
                <a:lnTo>
                  <a:pt x="5024571" y="5252758"/>
                </a:lnTo>
                <a:lnTo>
                  <a:pt x="5129496" y="5258286"/>
                </a:lnTo>
                <a:lnTo>
                  <a:pt x="5173383" y="5251680"/>
                </a:lnTo>
                <a:lnTo>
                  <a:pt x="5278895" y="5256652"/>
                </a:lnTo>
                <a:lnTo>
                  <a:pt x="5364190" y="5245790"/>
                </a:lnTo>
                <a:lnTo>
                  <a:pt x="5415726" y="5249433"/>
                </a:lnTo>
                <a:lnTo>
                  <a:pt x="5458618" y="5243771"/>
                </a:lnTo>
                <a:lnTo>
                  <a:pt x="5510332" y="5247244"/>
                </a:lnTo>
                <a:lnTo>
                  <a:pt x="5596518" y="5235538"/>
                </a:lnTo>
                <a:lnTo>
                  <a:pt x="5648450" y="5238805"/>
                </a:lnTo>
                <a:lnTo>
                  <a:pt x="5830498" y="5223719"/>
                </a:lnTo>
                <a:lnTo>
                  <a:pt x="5926116" y="5220571"/>
                </a:lnTo>
                <a:lnTo>
                  <a:pt x="5978328" y="5223573"/>
                </a:lnTo>
                <a:lnTo>
                  <a:pt x="6021816" y="5217346"/>
                </a:lnTo>
                <a:lnTo>
                  <a:pt x="6074048" y="5220328"/>
                </a:lnTo>
                <a:lnTo>
                  <a:pt x="6117543" y="5214094"/>
                </a:lnTo>
                <a:lnTo>
                  <a:pt x="6169770" y="5217081"/>
                </a:lnTo>
                <a:lnTo>
                  <a:pt x="6213246" y="5210865"/>
                </a:lnTo>
                <a:lnTo>
                  <a:pt x="6265441" y="5213883"/>
                </a:lnTo>
                <a:lnTo>
                  <a:pt x="6352272" y="5201565"/>
                </a:lnTo>
                <a:lnTo>
                  <a:pt x="6404370" y="5204675"/>
                </a:lnTo>
                <a:lnTo>
                  <a:pt x="6447685" y="5198611"/>
                </a:lnTo>
                <a:lnTo>
                  <a:pt x="6551627" y="5205071"/>
                </a:lnTo>
                <a:lnTo>
                  <a:pt x="6594767" y="5199174"/>
                </a:lnTo>
                <a:lnTo>
                  <a:pt x="6646572" y="5202562"/>
                </a:lnTo>
                <a:lnTo>
                  <a:pt x="6689561" y="5196807"/>
                </a:lnTo>
                <a:lnTo>
                  <a:pt x="6741203" y="5200349"/>
                </a:lnTo>
                <a:lnTo>
                  <a:pt x="6784017" y="5194761"/>
                </a:lnTo>
                <a:lnTo>
                  <a:pt x="6835470" y="5198482"/>
                </a:lnTo>
                <a:lnTo>
                  <a:pt x="6878081" y="5193086"/>
                </a:lnTo>
                <a:lnTo>
                  <a:pt x="6980438" y="5201049"/>
                </a:lnTo>
                <a:lnTo>
                  <a:pt x="7022696" y="5195987"/>
                </a:lnTo>
                <a:lnTo>
                  <a:pt x="7073561" y="5200266"/>
                </a:lnTo>
                <a:lnTo>
                  <a:pt x="7115551" y="5195458"/>
                </a:lnTo>
                <a:lnTo>
                  <a:pt x="7216568" y="5204691"/>
                </a:lnTo>
                <a:lnTo>
                  <a:pt x="7258107" y="5200311"/>
                </a:lnTo>
                <a:lnTo>
                  <a:pt x="7358164" y="5210455"/>
                </a:lnTo>
                <a:lnTo>
                  <a:pt x="7399192" y="5206559"/>
                </a:lnTo>
                <a:lnTo>
                  <a:pt x="7498169" y="5217727"/>
                </a:lnTo>
                <a:lnTo>
                  <a:pt x="7547366" y="5223587"/>
                </a:lnTo>
                <a:lnTo>
                  <a:pt x="7587623" y="5220423"/>
                </a:lnTo>
                <a:lnTo>
                  <a:pt x="7636408" y="5226673"/>
                </a:lnTo>
                <a:lnTo>
                  <a:pt x="7684976" y="5233129"/>
                </a:lnTo>
                <a:lnTo>
                  <a:pt x="7733323" y="5239795"/>
                </a:lnTo>
                <a:lnTo>
                  <a:pt x="7781440" y="5246679"/>
                </a:lnTo>
                <a:lnTo>
                  <a:pt x="7820584" y="5244570"/>
                </a:lnTo>
                <a:lnTo>
                  <a:pt x="7868223" y="5251907"/>
                </a:lnTo>
                <a:lnTo>
                  <a:pt x="7915613" y="5259479"/>
                </a:lnTo>
                <a:lnTo>
                  <a:pt x="7962749" y="5267294"/>
                </a:lnTo>
                <a:lnTo>
                  <a:pt x="8009622" y="5275357"/>
                </a:lnTo>
                <a:lnTo>
                  <a:pt x="8056227" y="5283675"/>
                </a:lnTo>
                <a:lnTo>
                  <a:pt x="8102556" y="5292253"/>
                </a:lnTo>
                <a:lnTo>
                  <a:pt x="8139867" y="5291882"/>
                </a:lnTo>
                <a:lnTo>
                  <a:pt x="8185627" y="5301000"/>
                </a:lnTo>
                <a:lnTo>
                  <a:pt x="8231092" y="5310398"/>
                </a:lnTo>
                <a:lnTo>
                  <a:pt x="8276256" y="5320081"/>
                </a:lnTo>
                <a:lnTo>
                  <a:pt x="8321112" y="5330056"/>
                </a:lnTo>
                <a:lnTo>
                  <a:pt x="8365654" y="5340330"/>
                </a:lnTo>
                <a:lnTo>
                  <a:pt x="8409875" y="5350907"/>
                </a:lnTo>
                <a:lnTo>
                  <a:pt x="8453768" y="5361795"/>
                </a:lnTo>
                <a:lnTo>
                  <a:pt x="8497328" y="5373000"/>
                </a:lnTo>
                <a:lnTo>
                  <a:pt x="8549284" y="5393744"/>
                </a:lnTo>
                <a:lnTo>
                  <a:pt x="8592155" y="5405601"/>
                </a:lnTo>
                <a:lnTo>
                  <a:pt x="8634673" y="5417793"/>
                </a:lnTo>
                <a:lnTo>
                  <a:pt x="8676830" y="5430327"/>
                </a:lnTo>
                <a:lnTo>
                  <a:pt x="8718621" y="5443209"/>
                </a:lnTo>
                <a:lnTo>
                  <a:pt x="8760038" y="5456444"/>
                </a:lnTo>
                <a:lnTo>
                  <a:pt x="8801075" y="5470040"/>
                </a:lnTo>
                <a:lnTo>
                  <a:pt x="8850463" y="5493219"/>
                </a:lnTo>
                <a:lnTo>
                  <a:pt x="8890721" y="5507554"/>
                </a:lnTo>
                <a:lnTo>
                  <a:pt x="8930578" y="5522267"/>
                </a:lnTo>
                <a:lnTo>
                  <a:pt x="8970030" y="5537366"/>
                </a:lnTo>
                <a:lnTo>
                  <a:pt x="9017806" y="5562073"/>
                </a:lnTo>
                <a:lnTo>
                  <a:pt x="9056426" y="5577961"/>
                </a:lnTo>
                <a:lnTo>
                  <a:pt x="9094619" y="5594253"/>
                </a:lnTo>
                <a:lnTo>
                  <a:pt x="9141118" y="5620171"/>
                </a:lnTo>
                <a:lnTo>
                  <a:pt x="9178440" y="5637289"/>
                </a:lnTo>
                <a:lnTo>
                  <a:pt x="9215316" y="5654829"/>
                </a:lnTo>
                <a:lnTo>
                  <a:pt x="9260478" y="5682014"/>
                </a:lnTo>
                <a:lnTo>
                  <a:pt x="9296444" y="5700418"/>
                </a:lnTo>
                <a:lnTo>
                  <a:pt x="9340681" y="5728480"/>
                </a:lnTo>
                <a:lnTo>
                  <a:pt x="9375710" y="5747772"/>
                </a:lnTo>
                <a:lnTo>
                  <a:pt x="9418997" y="5776734"/>
                </a:lnTo>
                <a:lnTo>
                  <a:pt x="9453063" y="5796939"/>
                </a:lnTo>
                <a:lnTo>
                  <a:pt x="9495374" y="5826827"/>
                </a:lnTo>
                <a:lnTo>
                  <a:pt x="9528449" y="5847971"/>
                </a:lnTo>
                <a:lnTo>
                  <a:pt x="9569758" y="5878809"/>
                </a:lnTo>
                <a:lnTo>
                  <a:pt x="9610555" y="5910133"/>
                </a:lnTo>
                <a:lnTo>
                  <a:pt x="9642097" y="5932730"/>
                </a:lnTo>
                <a:lnTo>
                  <a:pt x="9681852" y="5965041"/>
                </a:lnTo>
                <a:lnTo>
                  <a:pt x="9721076" y="5997855"/>
                </a:lnTo>
                <a:lnTo>
                  <a:pt x="9751026" y="6021963"/>
                </a:lnTo>
                <a:lnTo>
                  <a:pt x="9789169" y="6055802"/>
                </a:lnTo>
                <a:lnTo>
                  <a:pt x="9826761" y="6090164"/>
                </a:lnTo>
                <a:lnTo>
                  <a:pt x="9863796" y="6125053"/>
                </a:lnTo>
                <a:lnTo>
                  <a:pt x="9900268" y="6160477"/>
                </a:lnTo>
                <a:lnTo>
                  <a:pt x="9927432" y="6187225"/>
                </a:lnTo>
                <a:lnTo>
                  <a:pt x="9962756" y="6223737"/>
                </a:lnTo>
                <a:lnTo>
                  <a:pt x="9997498" y="6260801"/>
                </a:lnTo>
                <a:lnTo>
                  <a:pt x="10031649" y="6298425"/>
                </a:lnTo>
                <a:lnTo>
                  <a:pt x="10065204" y="6336614"/>
                </a:lnTo>
                <a:lnTo>
                  <a:pt x="10090218" y="6365399"/>
                </a:lnTo>
                <a:close/>
              </a:path>
            </a:pathLst>
          </a:custGeom>
          <a:solidFill>
            <a:srgbClr val="2D789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10169356" y="0"/>
            <a:ext cx="8119109" cy="3869054"/>
          </a:xfrm>
          <a:custGeom>
            <a:avLst/>
            <a:gdLst/>
            <a:ahLst/>
            <a:cxnLst/>
            <a:rect l="l" t="t" r="r" b="b"/>
            <a:pathLst>
              <a:path w="8119109" h="3869054">
                <a:moveTo>
                  <a:pt x="6232" y="0"/>
                </a:moveTo>
                <a:lnTo>
                  <a:pt x="8118644" y="0"/>
                </a:lnTo>
                <a:lnTo>
                  <a:pt x="8118644" y="3827013"/>
                </a:lnTo>
                <a:lnTo>
                  <a:pt x="8111899" y="3828540"/>
                </a:lnTo>
                <a:lnTo>
                  <a:pt x="8064758" y="3837941"/>
                </a:lnTo>
                <a:lnTo>
                  <a:pt x="8017409" y="3846118"/>
                </a:lnTo>
                <a:lnTo>
                  <a:pt x="7969883" y="3853057"/>
                </a:lnTo>
                <a:lnTo>
                  <a:pt x="7922212" y="3858748"/>
                </a:lnTo>
                <a:lnTo>
                  <a:pt x="7874426" y="3863180"/>
                </a:lnTo>
                <a:lnTo>
                  <a:pt x="7826558" y="3866340"/>
                </a:lnTo>
                <a:lnTo>
                  <a:pt x="7778639" y="3868219"/>
                </a:lnTo>
                <a:lnTo>
                  <a:pt x="7730700" y="3868804"/>
                </a:lnTo>
                <a:lnTo>
                  <a:pt x="7682772" y="3868084"/>
                </a:lnTo>
                <a:lnTo>
                  <a:pt x="7634888" y="3866047"/>
                </a:lnTo>
                <a:lnTo>
                  <a:pt x="7587078" y="3862683"/>
                </a:lnTo>
                <a:lnTo>
                  <a:pt x="7539374" y="3857980"/>
                </a:lnTo>
                <a:lnTo>
                  <a:pt x="7491807" y="3851927"/>
                </a:lnTo>
                <a:lnTo>
                  <a:pt x="7444409" y="3844512"/>
                </a:lnTo>
                <a:lnTo>
                  <a:pt x="7397211" y="3835724"/>
                </a:lnTo>
                <a:lnTo>
                  <a:pt x="7350245" y="3825551"/>
                </a:lnTo>
                <a:lnTo>
                  <a:pt x="7303542" y="3813983"/>
                </a:lnTo>
                <a:lnTo>
                  <a:pt x="7256175" y="3800741"/>
                </a:lnTo>
                <a:lnTo>
                  <a:pt x="7209383" y="3786240"/>
                </a:lnTo>
                <a:lnTo>
                  <a:pt x="7163165" y="3770506"/>
                </a:lnTo>
                <a:lnTo>
                  <a:pt x="7117520" y="3753568"/>
                </a:lnTo>
                <a:lnTo>
                  <a:pt x="7072447" y="3735450"/>
                </a:lnTo>
                <a:lnTo>
                  <a:pt x="7027945" y="3716180"/>
                </a:lnTo>
                <a:lnTo>
                  <a:pt x="6984011" y="3695785"/>
                </a:lnTo>
                <a:lnTo>
                  <a:pt x="6940646" y="3674290"/>
                </a:lnTo>
                <a:lnTo>
                  <a:pt x="6897848" y="3651724"/>
                </a:lnTo>
                <a:lnTo>
                  <a:pt x="6855615" y="3628111"/>
                </a:lnTo>
                <a:lnTo>
                  <a:pt x="6813947" y="3603480"/>
                </a:lnTo>
                <a:lnTo>
                  <a:pt x="6772841" y="3577856"/>
                </a:lnTo>
                <a:lnTo>
                  <a:pt x="6732298" y="3551267"/>
                </a:lnTo>
                <a:lnTo>
                  <a:pt x="6692315" y="3523739"/>
                </a:lnTo>
                <a:lnTo>
                  <a:pt x="6652892" y="3495299"/>
                </a:lnTo>
                <a:lnTo>
                  <a:pt x="6614028" y="3465973"/>
                </a:lnTo>
                <a:lnTo>
                  <a:pt x="6575720" y="3435787"/>
                </a:lnTo>
                <a:lnTo>
                  <a:pt x="6537968" y="3404770"/>
                </a:lnTo>
                <a:lnTo>
                  <a:pt x="6500771" y="3372947"/>
                </a:lnTo>
                <a:lnTo>
                  <a:pt x="6464127" y="3340345"/>
                </a:lnTo>
                <a:lnTo>
                  <a:pt x="6428036" y="3306990"/>
                </a:lnTo>
                <a:lnTo>
                  <a:pt x="6392495" y="3272910"/>
                </a:lnTo>
                <a:lnTo>
                  <a:pt x="6357505" y="3238131"/>
                </a:lnTo>
                <a:lnTo>
                  <a:pt x="6323062" y="3202679"/>
                </a:lnTo>
                <a:lnTo>
                  <a:pt x="6289167" y="3166582"/>
                </a:lnTo>
                <a:lnTo>
                  <a:pt x="6255819" y="3129865"/>
                </a:lnTo>
                <a:lnTo>
                  <a:pt x="6223015" y="3092556"/>
                </a:lnTo>
                <a:lnTo>
                  <a:pt x="6190755" y="3054681"/>
                </a:lnTo>
                <a:lnTo>
                  <a:pt x="6159037" y="3016268"/>
                </a:lnTo>
                <a:lnTo>
                  <a:pt x="6127860" y="2977341"/>
                </a:lnTo>
                <a:lnTo>
                  <a:pt x="6097224" y="2937929"/>
                </a:lnTo>
                <a:lnTo>
                  <a:pt x="6067126" y="2898058"/>
                </a:lnTo>
                <a:lnTo>
                  <a:pt x="6037566" y="2857754"/>
                </a:lnTo>
                <a:lnTo>
                  <a:pt x="6008542" y="2817045"/>
                </a:lnTo>
                <a:lnTo>
                  <a:pt x="5980054" y="2775956"/>
                </a:lnTo>
                <a:lnTo>
                  <a:pt x="5952099" y="2734515"/>
                </a:lnTo>
                <a:lnTo>
                  <a:pt x="5924677" y="2692748"/>
                </a:lnTo>
                <a:lnTo>
                  <a:pt x="5897787" y="2650682"/>
                </a:lnTo>
                <a:lnTo>
                  <a:pt x="5871427" y="2608344"/>
                </a:lnTo>
                <a:lnTo>
                  <a:pt x="5845595" y="2565759"/>
                </a:lnTo>
                <a:lnTo>
                  <a:pt x="5820292" y="2522955"/>
                </a:lnTo>
                <a:lnTo>
                  <a:pt x="5795515" y="2479959"/>
                </a:lnTo>
                <a:lnTo>
                  <a:pt x="5771264" y="2436797"/>
                </a:lnTo>
                <a:lnTo>
                  <a:pt x="5747537" y="2393496"/>
                </a:lnTo>
                <a:lnTo>
                  <a:pt x="5724143" y="2350016"/>
                </a:lnTo>
                <a:lnTo>
                  <a:pt x="5700956" y="2306248"/>
                </a:lnTo>
                <a:lnTo>
                  <a:pt x="5677923" y="2262247"/>
                </a:lnTo>
                <a:lnTo>
                  <a:pt x="5654988" y="2218068"/>
                </a:lnTo>
                <a:lnTo>
                  <a:pt x="5586239" y="2085016"/>
                </a:lnTo>
                <a:lnTo>
                  <a:pt x="5563161" y="2040677"/>
                </a:lnTo>
                <a:lnTo>
                  <a:pt x="5539912" y="1996437"/>
                </a:lnTo>
                <a:lnTo>
                  <a:pt x="5516438" y="1952349"/>
                </a:lnTo>
                <a:lnTo>
                  <a:pt x="5492685" y="1908471"/>
                </a:lnTo>
                <a:lnTo>
                  <a:pt x="5468599" y="1864856"/>
                </a:lnTo>
                <a:lnTo>
                  <a:pt x="5444127" y="1821560"/>
                </a:lnTo>
                <a:lnTo>
                  <a:pt x="5419214" y="1778638"/>
                </a:lnTo>
                <a:lnTo>
                  <a:pt x="5393806" y="1736145"/>
                </a:lnTo>
                <a:lnTo>
                  <a:pt x="5367849" y="1694138"/>
                </a:lnTo>
                <a:lnTo>
                  <a:pt x="5341289" y="1652670"/>
                </a:lnTo>
                <a:lnTo>
                  <a:pt x="5314073" y="1611797"/>
                </a:lnTo>
                <a:lnTo>
                  <a:pt x="5286146" y="1571574"/>
                </a:lnTo>
                <a:lnTo>
                  <a:pt x="5257454" y="1532057"/>
                </a:lnTo>
                <a:lnTo>
                  <a:pt x="5227944" y="1493301"/>
                </a:lnTo>
                <a:lnTo>
                  <a:pt x="5197560" y="1455360"/>
                </a:lnTo>
                <a:lnTo>
                  <a:pt x="5166250" y="1418291"/>
                </a:lnTo>
                <a:lnTo>
                  <a:pt x="5133960" y="1382148"/>
                </a:lnTo>
                <a:lnTo>
                  <a:pt x="5100635" y="1346986"/>
                </a:lnTo>
                <a:lnTo>
                  <a:pt x="5066221" y="1312861"/>
                </a:lnTo>
                <a:lnTo>
                  <a:pt x="5030664" y="1279828"/>
                </a:lnTo>
                <a:lnTo>
                  <a:pt x="4993911" y="1247943"/>
                </a:lnTo>
                <a:lnTo>
                  <a:pt x="4955907" y="1217260"/>
                </a:lnTo>
                <a:lnTo>
                  <a:pt x="4916598" y="1187834"/>
                </a:lnTo>
                <a:lnTo>
                  <a:pt x="4875806" y="1159697"/>
                </a:lnTo>
                <a:lnTo>
                  <a:pt x="4834214" y="1133285"/>
                </a:lnTo>
                <a:lnTo>
                  <a:pt x="4791854" y="1108559"/>
                </a:lnTo>
                <a:lnTo>
                  <a:pt x="4748762" y="1085481"/>
                </a:lnTo>
                <a:lnTo>
                  <a:pt x="4704971" y="1064014"/>
                </a:lnTo>
                <a:lnTo>
                  <a:pt x="4660516" y="1044118"/>
                </a:lnTo>
                <a:lnTo>
                  <a:pt x="4615432" y="1025756"/>
                </a:lnTo>
                <a:lnTo>
                  <a:pt x="4569752" y="1008889"/>
                </a:lnTo>
                <a:lnTo>
                  <a:pt x="4523510" y="993479"/>
                </a:lnTo>
                <a:lnTo>
                  <a:pt x="4476742" y="979488"/>
                </a:lnTo>
                <a:lnTo>
                  <a:pt x="4429481" y="966878"/>
                </a:lnTo>
                <a:lnTo>
                  <a:pt x="4381761" y="955609"/>
                </a:lnTo>
                <a:lnTo>
                  <a:pt x="4333617" y="945645"/>
                </a:lnTo>
                <a:lnTo>
                  <a:pt x="4285083" y="936946"/>
                </a:lnTo>
                <a:lnTo>
                  <a:pt x="4236193" y="929475"/>
                </a:lnTo>
                <a:lnTo>
                  <a:pt x="4186982" y="923193"/>
                </a:lnTo>
                <a:lnTo>
                  <a:pt x="4137484" y="918062"/>
                </a:lnTo>
                <a:lnTo>
                  <a:pt x="4087732" y="914043"/>
                </a:lnTo>
                <a:lnTo>
                  <a:pt x="4037762" y="911099"/>
                </a:lnTo>
                <a:lnTo>
                  <a:pt x="3987608" y="909191"/>
                </a:lnTo>
                <a:lnTo>
                  <a:pt x="3937304" y="908281"/>
                </a:lnTo>
                <a:lnTo>
                  <a:pt x="3886883" y="908330"/>
                </a:lnTo>
                <a:lnTo>
                  <a:pt x="3836381" y="909301"/>
                </a:lnTo>
                <a:lnTo>
                  <a:pt x="3785831" y="911155"/>
                </a:lnTo>
                <a:lnTo>
                  <a:pt x="3735269" y="913854"/>
                </a:lnTo>
                <a:lnTo>
                  <a:pt x="3684727" y="917359"/>
                </a:lnTo>
                <a:lnTo>
                  <a:pt x="3634241" y="921632"/>
                </a:lnTo>
                <a:lnTo>
                  <a:pt x="3583845" y="926636"/>
                </a:lnTo>
                <a:lnTo>
                  <a:pt x="3533573" y="932331"/>
                </a:lnTo>
                <a:lnTo>
                  <a:pt x="3483458" y="938680"/>
                </a:lnTo>
                <a:lnTo>
                  <a:pt x="3433537" y="945644"/>
                </a:lnTo>
                <a:lnTo>
                  <a:pt x="3383842" y="953185"/>
                </a:lnTo>
                <a:lnTo>
                  <a:pt x="3334408" y="961265"/>
                </a:lnTo>
                <a:lnTo>
                  <a:pt x="3285269" y="969845"/>
                </a:lnTo>
                <a:lnTo>
                  <a:pt x="2735032" y="1073974"/>
                </a:lnTo>
                <a:lnTo>
                  <a:pt x="2595144" y="1099057"/>
                </a:lnTo>
                <a:lnTo>
                  <a:pt x="2501620" y="1114867"/>
                </a:lnTo>
                <a:lnTo>
                  <a:pt x="2454805" y="1122424"/>
                </a:lnTo>
                <a:lnTo>
                  <a:pt x="2407967" y="1129717"/>
                </a:lnTo>
                <a:lnTo>
                  <a:pt x="2361115" y="1136719"/>
                </a:lnTo>
                <a:lnTo>
                  <a:pt x="2314257" y="1143408"/>
                </a:lnTo>
                <a:lnTo>
                  <a:pt x="2267402" y="1149757"/>
                </a:lnTo>
                <a:lnTo>
                  <a:pt x="2220560" y="1155743"/>
                </a:lnTo>
                <a:lnTo>
                  <a:pt x="2173739" y="1161340"/>
                </a:lnTo>
                <a:lnTo>
                  <a:pt x="2126948" y="1166524"/>
                </a:lnTo>
                <a:lnTo>
                  <a:pt x="2080196" y="1171270"/>
                </a:lnTo>
                <a:lnTo>
                  <a:pt x="2033492" y="1175553"/>
                </a:lnTo>
                <a:lnTo>
                  <a:pt x="1986845" y="1179349"/>
                </a:lnTo>
                <a:lnTo>
                  <a:pt x="1940264" y="1182632"/>
                </a:lnTo>
                <a:lnTo>
                  <a:pt x="1893758" y="1185379"/>
                </a:lnTo>
                <a:lnTo>
                  <a:pt x="1847335" y="1187564"/>
                </a:lnTo>
                <a:lnTo>
                  <a:pt x="1801004" y="1189162"/>
                </a:lnTo>
                <a:lnTo>
                  <a:pt x="1754775" y="1190150"/>
                </a:lnTo>
                <a:lnTo>
                  <a:pt x="1708656" y="1190501"/>
                </a:lnTo>
                <a:lnTo>
                  <a:pt x="1662657" y="1190192"/>
                </a:lnTo>
                <a:lnTo>
                  <a:pt x="1616786" y="1189198"/>
                </a:lnTo>
                <a:lnTo>
                  <a:pt x="1571051" y="1187493"/>
                </a:lnTo>
                <a:lnTo>
                  <a:pt x="1525463" y="1185054"/>
                </a:lnTo>
                <a:lnTo>
                  <a:pt x="1480030" y="1181854"/>
                </a:lnTo>
                <a:lnTo>
                  <a:pt x="1434760" y="1177871"/>
                </a:lnTo>
                <a:lnTo>
                  <a:pt x="1389663" y="1173079"/>
                </a:lnTo>
                <a:lnTo>
                  <a:pt x="1344748" y="1167453"/>
                </a:lnTo>
                <a:lnTo>
                  <a:pt x="1300023" y="1160968"/>
                </a:lnTo>
                <a:lnTo>
                  <a:pt x="1255498" y="1153600"/>
                </a:lnTo>
                <a:lnTo>
                  <a:pt x="1211181" y="1145324"/>
                </a:lnTo>
                <a:lnTo>
                  <a:pt x="1167081" y="1136116"/>
                </a:lnTo>
                <a:lnTo>
                  <a:pt x="1123208" y="1125950"/>
                </a:lnTo>
                <a:lnTo>
                  <a:pt x="1079569" y="1114801"/>
                </a:lnTo>
                <a:lnTo>
                  <a:pt x="1036174" y="1102646"/>
                </a:lnTo>
                <a:lnTo>
                  <a:pt x="993033" y="1089459"/>
                </a:lnTo>
                <a:lnTo>
                  <a:pt x="950153" y="1075216"/>
                </a:lnTo>
                <a:lnTo>
                  <a:pt x="907544" y="1059891"/>
                </a:lnTo>
                <a:lnTo>
                  <a:pt x="865214" y="1043461"/>
                </a:lnTo>
                <a:lnTo>
                  <a:pt x="823173" y="1025900"/>
                </a:lnTo>
                <a:lnTo>
                  <a:pt x="781430" y="1007184"/>
                </a:lnTo>
                <a:lnTo>
                  <a:pt x="739993" y="987287"/>
                </a:lnTo>
                <a:lnTo>
                  <a:pt x="698871" y="966186"/>
                </a:lnTo>
                <a:lnTo>
                  <a:pt x="658073" y="943855"/>
                </a:lnTo>
                <a:lnTo>
                  <a:pt x="617608" y="920270"/>
                </a:lnTo>
                <a:lnTo>
                  <a:pt x="577485" y="895406"/>
                </a:lnTo>
                <a:lnTo>
                  <a:pt x="537714" y="869238"/>
                </a:lnTo>
                <a:lnTo>
                  <a:pt x="498302" y="841742"/>
                </a:lnTo>
                <a:lnTo>
                  <a:pt x="459258" y="812892"/>
                </a:lnTo>
                <a:lnTo>
                  <a:pt x="420593" y="782664"/>
                </a:lnTo>
                <a:lnTo>
                  <a:pt x="382314" y="751034"/>
                </a:lnTo>
                <a:lnTo>
                  <a:pt x="344430" y="717976"/>
                </a:lnTo>
                <a:lnTo>
                  <a:pt x="306951" y="683466"/>
                </a:lnTo>
                <a:lnTo>
                  <a:pt x="269885" y="647479"/>
                </a:lnTo>
                <a:lnTo>
                  <a:pt x="233241" y="609990"/>
                </a:lnTo>
                <a:lnTo>
                  <a:pt x="197559" y="571034"/>
                </a:lnTo>
                <a:lnTo>
                  <a:pt x="163626" y="530396"/>
                </a:lnTo>
                <a:lnTo>
                  <a:pt x="131841" y="488099"/>
                </a:lnTo>
                <a:lnTo>
                  <a:pt x="102605" y="444168"/>
                </a:lnTo>
                <a:lnTo>
                  <a:pt x="76318" y="398628"/>
                </a:lnTo>
                <a:lnTo>
                  <a:pt x="53380" y="351503"/>
                </a:lnTo>
                <a:lnTo>
                  <a:pt x="34191" y="302816"/>
                </a:lnTo>
                <a:lnTo>
                  <a:pt x="19152" y="252594"/>
                </a:lnTo>
                <a:lnTo>
                  <a:pt x="9025" y="204840"/>
                </a:lnTo>
                <a:lnTo>
                  <a:pt x="2711" y="156798"/>
                </a:lnTo>
                <a:lnTo>
                  <a:pt x="0" y="108573"/>
                </a:lnTo>
                <a:lnTo>
                  <a:pt x="678" y="60270"/>
                </a:lnTo>
                <a:lnTo>
                  <a:pt x="4533" y="11992"/>
                </a:lnTo>
                <a:lnTo>
                  <a:pt x="6232" y="0"/>
                </a:lnTo>
                <a:close/>
              </a:path>
            </a:pathLst>
          </a:custGeom>
          <a:solidFill>
            <a:srgbClr val="FFC8B3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467054" y="7399273"/>
            <a:ext cx="3817089" cy="2888043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08118" y="1219462"/>
            <a:ext cx="10795635" cy="1134110"/>
          </a:xfrm>
          <a:prstGeom prst="rect"/>
        </p:spPr>
        <p:txBody>
          <a:bodyPr wrap="square" lIns="0" tIns="28575" rIns="0" bIns="0" rtlCol="0" vert="horz">
            <a:spAutoFit/>
          </a:bodyPr>
          <a:lstStyle/>
          <a:p>
            <a:pPr marL="29845" marR="5080" indent="-17780">
              <a:lnSpc>
                <a:spcPts val="4350"/>
              </a:lnSpc>
              <a:spcBef>
                <a:spcPts val="225"/>
              </a:spcBef>
            </a:pPr>
            <a:r>
              <a:rPr dirty="0" sz="3650">
                <a:solidFill>
                  <a:srgbClr val="2D789C"/>
                </a:solidFill>
              </a:rPr>
              <a:t>Machine</a:t>
            </a:r>
            <a:r>
              <a:rPr dirty="0" sz="3650" spc="25">
                <a:solidFill>
                  <a:srgbClr val="2D789C"/>
                </a:solidFill>
              </a:rPr>
              <a:t> </a:t>
            </a:r>
            <a:r>
              <a:rPr dirty="0" sz="3650" spc="45">
                <a:solidFill>
                  <a:srgbClr val="2D789C"/>
                </a:solidFill>
              </a:rPr>
              <a:t>learning</a:t>
            </a:r>
            <a:r>
              <a:rPr dirty="0" sz="3650" spc="35">
                <a:solidFill>
                  <a:srgbClr val="2D789C"/>
                </a:solidFill>
              </a:rPr>
              <a:t> </a:t>
            </a:r>
            <a:r>
              <a:rPr dirty="0" sz="3650">
                <a:solidFill>
                  <a:srgbClr val="2D789C"/>
                </a:solidFill>
              </a:rPr>
              <a:t>is</a:t>
            </a:r>
            <a:r>
              <a:rPr dirty="0" sz="3650" spc="35">
                <a:solidFill>
                  <a:srgbClr val="2D789C"/>
                </a:solidFill>
              </a:rPr>
              <a:t> </a:t>
            </a:r>
            <a:r>
              <a:rPr dirty="0" sz="3650">
                <a:solidFill>
                  <a:srgbClr val="2D789C"/>
                </a:solidFill>
              </a:rPr>
              <a:t>a</a:t>
            </a:r>
            <a:r>
              <a:rPr dirty="0" sz="3650" spc="35">
                <a:solidFill>
                  <a:srgbClr val="2D789C"/>
                </a:solidFill>
              </a:rPr>
              <a:t> </a:t>
            </a:r>
            <a:r>
              <a:rPr dirty="0" sz="3650">
                <a:solidFill>
                  <a:srgbClr val="2D789C"/>
                </a:solidFill>
              </a:rPr>
              <a:t>method</a:t>
            </a:r>
            <a:r>
              <a:rPr dirty="0" sz="3650" spc="35">
                <a:solidFill>
                  <a:srgbClr val="2D789C"/>
                </a:solidFill>
              </a:rPr>
              <a:t> </a:t>
            </a:r>
            <a:r>
              <a:rPr dirty="0" sz="3650" spc="70">
                <a:solidFill>
                  <a:srgbClr val="2D789C"/>
                </a:solidFill>
              </a:rPr>
              <a:t>where</a:t>
            </a:r>
            <a:r>
              <a:rPr dirty="0" sz="3650" spc="35">
                <a:solidFill>
                  <a:srgbClr val="2D789C"/>
                </a:solidFill>
              </a:rPr>
              <a:t> </a:t>
            </a:r>
            <a:r>
              <a:rPr dirty="0" sz="3650">
                <a:solidFill>
                  <a:srgbClr val="2D789C"/>
                </a:solidFill>
              </a:rPr>
              <a:t>a</a:t>
            </a:r>
            <a:r>
              <a:rPr dirty="0" sz="3650" spc="40">
                <a:solidFill>
                  <a:srgbClr val="2D789C"/>
                </a:solidFill>
              </a:rPr>
              <a:t> </a:t>
            </a:r>
            <a:r>
              <a:rPr dirty="0" sz="3650" spc="-10">
                <a:solidFill>
                  <a:srgbClr val="2D789C"/>
                </a:solidFill>
              </a:rPr>
              <a:t>computer </a:t>
            </a:r>
            <a:r>
              <a:rPr dirty="0" sz="3650">
                <a:solidFill>
                  <a:srgbClr val="2D789C"/>
                </a:solidFill>
              </a:rPr>
              <a:t>gets</a:t>
            </a:r>
            <a:r>
              <a:rPr dirty="0" sz="3650" spc="15">
                <a:solidFill>
                  <a:srgbClr val="2D789C"/>
                </a:solidFill>
              </a:rPr>
              <a:t> </a:t>
            </a:r>
            <a:r>
              <a:rPr dirty="0" sz="3650" spc="65">
                <a:solidFill>
                  <a:srgbClr val="2D789C"/>
                </a:solidFill>
              </a:rPr>
              <a:t>trained</a:t>
            </a:r>
            <a:r>
              <a:rPr dirty="0" sz="3650" spc="20">
                <a:solidFill>
                  <a:srgbClr val="2D789C"/>
                </a:solidFill>
              </a:rPr>
              <a:t> </a:t>
            </a:r>
            <a:r>
              <a:rPr dirty="0" sz="3650" spc="85">
                <a:solidFill>
                  <a:srgbClr val="2D789C"/>
                </a:solidFill>
              </a:rPr>
              <a:t>from</a:t>
            </a:r>
            <a:r>
              <a:rPr dirty="0" sz="3650" spc="20">
                <a:solidFill>
                  <a:srgbClr val="2D789C"/>
                </a:solidFill>
              </a:rPr>
              <a:t> </a:t>
            </a:r>
            <a:r>
              <a:rPr dirty="0" sz="3650" spc="105">
                <a:solidFill>
                  <a:srgbClr val="2D789C"/>
                </a:solidFill>
              </a:rPr>
              <a:t>data</a:t>
            </a:r>
            <a:r>
              <a:rPr dirty="0" sz="3650" spc="20">
                <a:solidFill>
                  <a:srgbClr val="2D789C"/>
                </a:solidFill>
              </a:rPr>
              <a:t> </a:t>
            </a:r>
            <a:r>
              <a:rPr dirty="0" sz="3650">
                <a:solidFill>
                  <a:srgbClr val="2D789C"/>
                </a:solidFill>
              </a:rPr>
              <a:t>using</a:t>
            </a:r>
            <a:r>
              <a:rPr dirty="0" sz="3650" spc="20">
                <a:solidFill>
                  <a:srgbClr val="2D789C"/>
                </a:solidFill>
              </a:rPr>
              <a:t> </a:t>
            </a:r>
            <a:r>
              <a:rPr dirty="0" sz="3650" spc="95">
                <a:solidFill>
                  <a:srgbClr val="2D789C"/>
                </a:solidFill>
              </a:rPr>
              <a:t>different</a:t>
            </a:r>
            <a:r>
              <a:rPr dirty="0" sz="3650" spc="20">
                <a:solidFill>
                  <a:srgbClr val="2D789C"/>
                </a:solidFill>
              </a:rPr>
              <a:t> </a:t>
            </a:r>
            <a:r>
              <a:rPr dirty="0" sz="3650" spc="-10">
                <a:solidFill>
                  <a:srgbClr val="2D789C"/>
                </a:solidFill>
              </a:rPr>
              <a:t>methods.</a:t>
            </a:r>
            <a:endParaRPr sz="3650"/>
          </a:p>
        </p:txBody>
      </p:sp>
      <p:sp>
        <p:nvSpPr>
          <p:cNvPr id="6" name="object 6" descr=""/>
          <p:cNvSpPr txBox="1"/>
          <p:nvPr/>
        </p:nvSpPr>
        <p:spPr>
          <a:xfrm>
            <a:off x="2626167" y="3335593"/>
            <a:ext cx="12532360" cy="4156075"/>
          </a:xfrm>
          <a:prstGeom prst="rect">
            <a:avLst/>
          </a:prstGeom>
        </p:spPr>
        <p:txBody>
          <a:bodyPr wrap="square" lIns="0" tIns="33020" rIns="0" bIns="0" rtlCol="0" vert="horz">
            <a:spAutoFit/>
          </a:bodyPr>
          <a:lstStyle/>
          <a:p>
            <a:pPr algn="ctr" marL="12700" marR="5080" indent="-635">
              <a:lnSpc>
                <a:spcPts val="5410"/>
              </a:lnSpc>
              <a:spcBef>
                <a:spcPts val="260"/>
              </a:spcBef>
            </a:pP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In</a:t>
            </a:r>
            <a:r>
              <a:rPr dirty="0" sz="4550" spc="-15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this</a:t>
            </a:r>
            <a:r>
              <a:rPr dirty="0" sz="4550" spc="-1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195" b="1">
                <a:solidFill>
                  <a:srgbClr val="2D789C"/>
                </a:solidFill>
                <a:latin typeface="Trebuchet MS"/>
                <a:cs typeface="Trebuchet MS"/>
              </a:rPr>
              <a:t>project,</a:t>
            </a:r>
            <a:r>
              <a:rPr dirty="0" sz="4550" spc="-1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60" b="1">
                <a:solidFill>
                  <a:srgbClr val="2D789C"/>
                </a:solidFill>
                <a:latin typeface="Trebuchet MS"/>
                <a:cs typeface="Trebuchet MS"/>
              </a:rPr>
              <a:t>we</a:t>
            </a:r>
            <a:r>
              <a:rPr dirty="0" sz="4550" spc="-1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classify</a:t>
            </a:r>
            <a:r>
              <a:rPr dirty="0" sz="4550" spc="-1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80" b="1">
                <a:solidFill>
                  <a:srgbClr val="2D789C"/>
                </a:solidFill>
                <a:latin typeface="Trebuchet MS"/>
                <a:cs typeface="Trebuchet MS"/>
              </a:rPr>
              <a:t>using</a:t>
            </a:r>
            <a:r>
              <a:rPr dirty="0" sz="4550" spc="-1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4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4550" spc="-1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10" b="1">
                <a:solidFill>
                  <a:srgbClr val="2D789C"/>
                </a:solidFill>
                <a:latin typeface="Trebuchet MS"/>
                <a:cs typeface="Trebuchet MS"/>
              </a:rPr>
              <a:t>decision </a:t>
            </a:r>
            <a:r>
              <a:rPr dirty="0" sz="4550" spc="-135" b="1">
                <a:solidFill>
                  <a:srgbClr val="2D789C"/>
                </a:solidFill>
                <a:latin typeface="Trebuchet MS"/>
                <a:cs typeface="Trebuchet MS"/>
              </a:rPr>
              <a:t>trees,</a:t>
            </a:r>
            <a:r>
              <a:rPr dirty="0" sz="4550" spc="-1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random</a:t>
            </a:r>
            <a:r>
              <a:rPr dirty="0" sz="4550" spc="-1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40" b="1">
                <a:solidFill>
                  <a:srgbClr val="2D789C"/>
                </a:solidFill>
                <a:latin typeface="Trebuchet MS"/>
                <a:cs typeface="Trebuchet MS"/>
              </a:rPr>
              <a:t>forests,</a:t>
            </a:r>
            <a:r>
              <a:rPr dirty="0" sz="4550" spc="-1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Naive</a:t>
            </a:r>
            <a:r>
              <a:rPr dirty="0" sz="4550" spc="-1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Bayes,</a:t>
            </a:r>
            <a:r>
              <a:rPr dirty="0" sz="4550" spc="-1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4550" spc="-1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10" b="1">
                <a:solidFill>
                  <a:srgbClr val="2D789C"/>
                </a:solidFill>
                <a:latin typeface="Trebuchet MS"/>
                <a:cs typeface="Trebuchet MS"/>
              </a:rPr>
              <a:t>neural </a:t>
            </a:r>
            <a:r>
              <a:rPr dirty="0" sz="4550" spc="-40" b="1">
                <a:solidFill>
                  <a:srgbClr val="2D789C"/>
                </a:solidFill>
                <a:latin typeface="Trebuchet MS"/>
                <a:cs typeface="Trebuchet MS"/>
              </a:rPr>
              <a:t>networks,</a:t>
            </a:r>
            <a:r>
              <a:rPr dirty="0" sz="4550" spc="-1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60" b="1">
                <a:solidFill>
                  <a:srgbClr val="2D789C"/>
                </a:solidFill>
                <a:latin typeface="Trebuchet MS"/>
                <a:cs typeface="Trebuchet MS"/>
              </a:rPr>
              <a:t>we</a:t>
            </a:r>
            <a:r>
              <a:rPr dirty="0" sz="4550" spc="-1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85" b="1">
                <a:solidFill>
                  <a:srgbClr val="2D789C"/>
                </a:solidFill>
                <a:latin typeface="Trebuchet MS"/>
                <a:cs typeface="Trebuchet MS"/>
              </a:rPr>
              <a:t>optimize</a:t>
            </a:r>
            <a:r>
              <a:rPr dirty="0" sz="4550" spc="-1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4550" spc="-1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25" b="1">
                <a:solidFill>
                  <a:srgbClr val="2D789C"/>
                </a:solidFill>
                <a:latin typeface="Trebuchet MS"/>
                <a:cs typeface="Trebuchet MS"/>
              </a:rPr>
              <a:t>classification</a:t>
            </a:r>
            <a:r>
              <a:rPr dirty="0" sz="4550" spc="-1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10" b="1">
                <a:solidFill>
                  <a:srgbClr val="2D789C"/>
                </a:solidFill>
                <a:latin typeface="Trebuchet MS"/>
                <a:cs typeface="Trebuchet MS"/>
              </a:rPr>
              <a:t>model </a:t>
            </a:r>
            <a:r>
              <a:rPr dirty="0" sz="4550" spc="80" b="1">
                <a:solidFill>
                  <a:srgbClr val="2D789C"/>
                </a:solidFill>
                <a:latin typeface="Trebuchet MS"/>
                <a:cs typeface="Trebuchet MS"/>
              </a:rPr>
              <a:t>using</a:t>
            </a:r>
            <a:r>
              <a:rPr dirty="0" sz="4550" spc="-1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4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4550" spc="-12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204" b="1">
                <a:solidFill>
                  <a:srgbClr val="2D789C"/>
                </a:solidFill>
                <a:latin typeface="Trebuchet MS"/>
                <a:cs typeface="Trebuchet MS"/>
              </a:rPr>
              <a:t>Weka</a:t>
            </a:r>
            <a:r>
              <a:rPr dirty="0" sz="4550" spc="-1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program</a:t>
            </a:r>
            <a:r>
              <a:rPr dirty="0" sz="4550" spc="-12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4550" spc="-1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45" b="1">
                <a:solidFill>
                  <a:srgbClr val="2D789C"/>
                </a:solidFill>
                <a:latin typeface="Trebuchet MS"/>
                <a:cs typeface="Trebuchet MS"/>
              </a:rPr>
              <a:t>Python.</a:t>
            </a:r>
            <a:r>
              <a:rPr dirty="0" sz="4550" spc="-12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10" b="1">
                <a:solidFill>
                  <a:srgbClr val="2D789C"/>
                </a:solidFill>
                <a:latin typeface="Trebuchet MS"/>
                <a:cs typeface="Trebuchet MS"/>
              </a:rPr>
              <a:t>These </a:t>
            </a: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algorithms</a:t>
            </a:r>
            <a:r>
              <a:rPr dirty="0" sz="4550" spc="-1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35" b="1">
                <a:solidFill>
                  <a:srgbClr val="2D789C"/>
                </a:solidFill>
                <a:latin typeface="Trebuchet MS"/>
                <a:cs typeface="Trebuchet MS"/>
              </a:rPr>
              <a:t>provide</a:t>
            </a:r>
            <a:r>
              <a:rPr dirty="0" sz="4550" spc="-1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75" b="1">
                <a:solidFill>
                  <a:srgbClr val="2D789C"/>
                </a:solidFill>
                <a:latin typeface="Trebuchet MS"/>
                <a:cs typeface="Trebuchet MS"/>
              </a:rPr>
              <a:t>different</a:t>
            </a:r>
            <a:r>
              <a:rPr dirty="0" sz="4550" spc="-1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30" b="1">
                <a:solidFill>
                  <a:srgbClr val="2D789C"/>
                </a:solidFill>
                <a:latin typeface="Trebuchet MS"/>
                <a:cs typeface="Trebuchet MS"/>
              </a:rPr>
              <a:t>capabilities</a:t>
            </a:r>
            <a:r>
              <a:rPr dirty="0" sz="4550" spc="-1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25" b="1">
                <a:solidFill>
                  <a:srgbClr val="2D789C"/>
                </a:solidFill>
                <a:latin typeface="Trebuchet MS"/>
                <a:cs typeface="Trebuchet MS"/>
              </a:rPr>
              <a:t>for </a:t>
            </a:r>
            <a:r>
              <a:rPr dirty="0" sz="4550" b="1">
                <a:solidFill>
                  <a:srgbClr val="2D789C"/>
                </a:solidFill>
                <a:latin typeface="Trebuchet MS"/>
                <a:cs typeface="Trebuchet MS"/>
              </a:rPr>
              <a:t>finding</a:t>
            </a:r>
            <a:r>
              <a:rPr dirty="0" sz="4550" spc="-1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4550" spc="-10" b="1">
                <a:solidFill>
                  <a:srgbClr val="2D789C"/>
                </a:solidFill>
                <a:latin typeface="Trebuchet MS"/>
                <a:cs typeface="Trebuchet MS"/>
              </a:rPr>
              <a:t>relationships:</a:t>
            </a:r>
            <a:endParaRPr sz="45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94179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1311752" y="1924477"/>
            <a:ext cx="11760835" cy="748538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 marR="937894">
              <a:lnSpc>
                <a:spcPct val="103000"/>
              </a:lnSpc>
            </a:pP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DECISION</a:t>
            </a:r>
            <a:r>
              <a:rPr dirty="0" sz="3400" spc="4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65" b="1">
                <a:solidFill>
                  <a:srgbClr val="FFC8B3"/>
                </a:solidFill>
                <a:latin typeface="Arial"/>
                <a:cs typeface="Arial"/>
              </a:rPr>
              <a:t>TREES:</a:t>
            </a:r>
            <a:r>
              <a:rPr dirty="0" sz="3400" spc="4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CREATE</a:t>
            </a:r>
            <a:r>
              <a:rPr dirty="0" sz="3400" spc="4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TREE-LIKE</a:t>
            </a:r>
            <a:r>
              <a:rPr dirty="0" sz="3400" spc="4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MODELS</a:t>
            </a:r>
            <a:r>
              <a:rPr dirty="0" sz="3400" spc="4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25" b="1">
                <a:solidFill>
                  <a:srgbClr val="FFC8B3"/>
                </a:solidFill>
                <a:latin typeface="Arial"/>
                <a:cs typeface="Arial"/>
              </a:rPr>
              <a:t>OF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DECISIONS</a:t>
            </a:r>
            <a:r>
              <a:rPr dirty="0" sz="3400" spc="14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160" b="1">
                <a:solidFill>
                  <a:srgbClr val="FFC8B3"/>
                </a:solidFill>
                <a:latin typeface="Arial"/>
                <a:cs typeface="Arial"/>
              </a:rPr>
              <a:t>AND</a:t>
            </a:r>
            <a:r>
              <a:rPr dirty="0" sz="3400" spc="15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THEIR</a:t>
            </a:r>
            <a:r>
              <a:rPr dirty="0" sz="3400" spc="14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OUTCOMES,</a:t>
            </a:r>
            <a:r>
              <a:rPr dirty="0" sz="3400" spc="15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USEFUL</a:t>
            </a:r>
            <a:r>
              <a:rPr dirty="0" sz="3400" spc="15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25" b="1">
                <a:solidFill>
                  <a:srgbClr val="FFC8B3"/>
                </a:solidFill>
                <a:latin typeface="Arial"/>
                <a:cs typeface="Arial"/>
              </a:rPr>
              <a:t>FOR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STRUCTURED</a:t>
            </a:r>
            <a:r>
              <a:rPr dirty="0" sz="3400" spc="27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10" b="1">
                <a:solidFill>
                  <a:srgbClr val="FFC8B3"/>
                </a:solidFill>
                <a:latin typeface="Arial"/>
                <a:cs typeface="Arial"/>
              </a:rPr>
              <a:t>CLASSIFICATION.</a:t>
            </a:r>
            <a:endParaRPr sz="3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endParaRPr sz="3400">
              <a:latin typeface="Arial"/>
              <a:cs typeface="Arial"/>
            </a:endParaRPr>
          </a:p>
          <a:p>
            <a:pPr marL="12700" marR="52705">
              <a:lnSpc>
                <a:spcPct val="103000"/>
              </a:lnSpc>
            </a:pPr>
            <a:r>
              <a:rPr dirty="0" sz="3400" spc="114" b="1">
                <a:solidFill>
                  <a:srgbClr val="FFC8B3"/>
                </a:solidFill>
                <a:latin typeface="Arial"/>
                <a:cs typeface="Arial"/>
              </a:rPr>
              <a:t>RANDOM</a:t>
            </a:r>
            <a:r>
              <a:rPr dirty="0" sz="3400" spc="7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25" b="1">
                <a:solidFill>
                  <a:srgbClr val="FFC8B3"/>
                </a:solidFill>
                <a:latin typeface="Arial"/>
                <a:cs typeface="Arial"/>
              </a:rPr>
              <a:t>FORESTS:</a:t>
            </a:r>
            <a:r>
              <a:rPr dirty="0" sz="3400" spc="7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COMBINES</a:t>
            </a:r>
            <a:r>
              <a:rPr dirty="0" sz="3400" spc="7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MULTIPLE</a:t>
            </a:r>
            <a:r>
              <a:rPr dirty="0" sz="3400" spc="7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10" b="1">
                <a:solidFill>
                  <a:srgbClr val="FFC8B3"/>
                </a:solidFill>
                <a:latin typeface="Arial"/>
                <a:cs typeface="Arial"/>
              </a:rPr>
              <a:t>DECISION </a:t>
            </a:r>
            <a:r>
              <a:rPr dirty="0" sz="3400" spc="-20" b="1">
                <a:solidFill>
                  <a:srgbClr val="FFC8B3"/>
                </a:solidFill>
                <a:latin typeface="Arial"/>
                <a:cs typeface="Arial"/>
              </a:rPr>
              <a:t>TREES,</a:t>
            </a:r>
            <a:r>
              <a:rPr dirty="0" sz="3400" spc="-4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85" b="1">
                <a:solidFill>
                  <a:srgbClr val="FFC8B3"/>
                </a:solidFill>
                <a:latin typeface="Arial"/>
                <a:cs typeface="Arial"/>
              </a:rPr>
              <a:t>IMPROVING</a:t>
            </a:r>
            <a:r>
              <a:rPr dirty="0" sz="3400" spc="-4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ACCURACY</a:t>
            </a:r>
            <a:r>
              <a:rPr dirty="0" sz="3400" spc="-3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FOR</a:t>
            </a:r>
            <a:r>
              <a:rPr dirty="0" sz="3400" spc="-4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10" b="1">
                <a:solidFill>
                  <a:srgbClr val="FFC8B3"/>
                </a:solidFill>
                <a:latin typeface="Arial"/>
                <a:cs typeface="Arial"/>
              </a:rPr>
              <a:t>CLASSIFICATION </a:t>
            </a:r>
            <a:r>
              <a:rPr dirty="0" sz="3400" spc="160" b="1">
                <a:solidFill>
                  <a:srgbClr val="FFC8B3"/>
                </a:solidFill>
                <a:latin typeface="Arial"/>
                <a:cs typeface="Arial"/>
              </a:rPr>
              <a:t>AND</a:t>
            </a:r>
            <a:r>
              <a:rPr dirty="0" sz="3400" spc="3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10" b="1">
                <a:solidFill>
                  <a:srgbClr val="FFC8B3"/>
                </a:solidFill>
                <a:latin typeface="Arial"/>
                <a:cs typeface="Arial"/>
              </a:rPr>
              <a:t>REGRESSION.</a:t>
            </a:r>
            <a:endParaRPr sz="3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95"/>
              </a:spcBef>
            </a:pPr>
            <a:endParaRPr sz="3400">
              <a:latin typeface="Arial"/>
              <a:cs typeface="Arial"/>
            </a:endParaRPr>
          </a:p>
          <a:p>
            <a:pPr marL="12700" marR="368935">
              <a:lnSpc>
                <a:spcPct val="103000"/>
              </a:lnSpc>
            </a:pPr>
            <a:r>
              <a:rPr dirty="0" sz="3400" spc="90" b="1">
                <a:solidFill>
                  <a:srgbClr val="FFC8B3"/>
                </a:solidFill>
                <a:latin typeface="Arial"/>
                <a:cs typeface="Arial"/>
              </a:rPr>
              <a:t>NAIVE</a:t>
            </a:r>
            <a:r>
              <a:rPr dirty="0" sz="3400" spc="2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30" b="1">
                <a:solidFill>
                  <a:srgbClr val="FFC8B3"/>
                </a:solidFill>
                <a:latin typeface="Arial"/>
                <a:cs typeface="Arial"/>
              </a:rPr>
              <a:t>BAYES:</a:t>
            </a:r>
            <a:r>
              <a:rPr dirty="0" sz="3400" spc="2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USES</a:t>
            </a:r>
            <a:r>
              <a:rPr dirty="0" sz="3400" spc="2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PROBABILITY</a:t>
            </a:r>
            <a:r>
              <a:rPr dirty="0" sz="3400" spc="2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160" b="1">
                <a:solidFill>
                  <a:srgbClr val="FFC8B3"/>
                </a:solidFill>
                <a:latin typeface="Arial"/>
                <a:cs typeface="Arial"/>
              </a:rPr>
              <a:t>AND</a:t>
            </a:r>
            <a:r>
              <a:rPr dirty="0" sz="3400" spc="3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10" b="1">
                <a:solidFill>
                  <a:srgbClr val="FFC8B3"/>
                </a:solidFill>
                <a:latin typeface="Arial"/>
                <a:cs typeface="Arial"/>
              </a:rPr>
              <a:t>BAYES'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THEOREM,</a:t>
            </a:r>
            <a:r>
              <a:rPr dirty="0" sz="3400" spc="13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10" b="1">
                <a:solidFill>
                  <a:srgbClr val="FFC8B3"/>
                </a:solidFill>
                <a:latin typeface="Arial"/>
                <a:cs typeface="Arial"/>
              </a:rPr>
              <a:t>EFFECTIVE</a:t>
            </a:r>
            <a:r>
              <a:rPr dirty="0" sz="3400" spc="13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FOR</a:t>
            </a:r>
            <a:r>
              <a:rPr dirty="0" sz="3400" spc="13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CLASSIFICATION</a:t>
            </a:r>
            <a:r>
              <a:rPr dirty="0" sz="3400" spc="13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10" b="1">
                <a:solidFill>
                  <a:srgbClr val="FFC8B3"/>
                </a:solidFill>
                <a:latin typeface="Arial"/>
                <a:cs typeface="Arial"/>
              </a:rPr>
              <a:t>TASKS.</a:t>
            </a:r>
            <a:endParaRPr sz="3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endParaRPr sz="3400">
              <a:latin typeface="Arial"/>
              <a:cs typeface="Arial"/>
            </a:endParaRPr>
          </a:p>
          <a:p>
            <a:pPr marL="12700" marR="5080">
              <a:lnSpc>
                <a:spcPct val="103000"/>
              </a:lnSpc>
              <a:spcBef>
                <a:spcPts val="5"/>
              </a:spcBef>
            </a:pP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NEURAL</a:t>
            </a:r>
            <a:r>
              <a:rPr dirty="0" sz="3400" spc="8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50" b="1">
                <a:solidFill>
                  <a:srgbClr val="FFC8B3"/>
                </a:solidFill>
                <a:latin typeface="Arial"/>
                <a:cs typeface="Arial"/>
              </a:rPr>
              <a:t>NETWORKS:</a:t>
            </a:r>
            <a:r>
              <a:rPr dirty="0" sz="3400" spc="8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DEEP</a:t>
            </a:r>
            <a:r>
              <a:rPr dirty="0" sz="3400" spc="8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LEARNING</a:t>
            </a:r>
            <a:r>
              <a:rPr dirty="0" sz="3400" spc="8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MODELS</a:t>
            </a:r>
            <a:r>
              <a:rPr dirty="0" sz="3400" spc="8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130" b="1">
                <a:solidFill>
                  <a:srgbClr val="FFC8B3"/>
                </a:solidFill>
                <a:latin typeface="Arial"/>
                <a:cs typeface="Arial"/>
              </a:rPr>
              <a:t>THAT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LEARN</a:t>
            </a:r>
            <a:r>
              <a:rPr dirty="0" sz="3400" spc="13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COMPLEX</a:t>
            </a:r>
            <a:r>
              <a:rPr dirty="0" sz="3400" spc="13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PATTERNS,</a:t>
            </a:r>
            <a:r>
              <a:rPr dirty="0" sz="3400" spc="13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SUITABLE</a:t>
            </a:r>
            <a:r>
              <a:rPr dirty="0" sz="3400" spc="13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25" b="1">
                <a:solidFill>
                  <a:srgbClr val="FFC8B3"/>
                </a:solidFill>
                <a:latin typeface="Arial"/>
                <a:cs typeface="Arial"/>
              </a:rPr>
              <a:t>FOR </a:t>
            </a:r>
            <a:r>
              <a:rPr dirty="0" sz="3400" spc="105" b="1">
                <a:solidFill>
                  <a:srgbClr val="FFC8B3"/>
                </a:solidFill>
                <a:latin typeface="Arial"/>
                <a:cs typeface="Arial"/>
              </a:rPr>
              <a:t>ADVANCED</a:t>
            </a:r>
            <a:r>
              <a:rPr dirty="0" sz="3400" spc="290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b="1">
                <a:solidFill>
                  <a:srgbClr val="FFC8B3"/>
                </a:solidFill>
                <a:latin typeface="Arial"/>
                <a:cs typeface="Arial"/>
              </a:rPr>
              <a:t>CLASSIFICATION</a:t>
            </a:r>
            <a:r>
              <a:rPr dirty="0" sz="3400" spc="295" b="1">
                <a:solidFill>
                  <a:srgbClr val="FFC8B3"/>
                </a:solidFill>
                <a:latin typeface="Arial"/>
                <a:cs typeface="Arial"/>
              </a:rPr>
              <a:t> </a:t>
            </a:r>
            <a:r>
              <a:rPr dirty="0" sz="3400" spc="-10" b="1">
                <a:solidFill>
                  <a:srgbClr val="FFC8B3"/>
                </a:solidFill>
                <a:latin typeface="Arial"/>
                <a:cs typeface="Arial"/>
              </a:rPr>
              <a:t>PROBLEMS.</a:t>
            </a:r>
            <a:endParaRPr sz="3400">
              <a:latin typeface="Arial"/>
              <a:cs typeface="Arial"/>
            </a:endParaRPr>
          </a:p>
        </p:txBody>
      </p:sp>
      <p:sp>
        <p:nvSpPr>
          <p:cNvPr id="4" name="object 4" descr=""/>
          <p:cNvSpPr/>
          <p:nvPr/>
        </p:nvSpPr>
        <p:spPr>
          <a:xfrm>
            <a:off x="0" y="0"/>
            <a:ext cx="3503929" cy="3419475"/>
          </a:xfrm>
          <a:custGeom>
            <a:avLst/>
            <a:gdLst/>
            <a:ahLst/>
            <a:cxnLst/>
            <a:rect l="l" t="t" r="r" b="b"/>
            <a:pathLst>
              <a:path w="3503929" h="3419475">
                <a:moveTo>
                  <a:pt x="3503624" y="0"/>
                </a:moveTo>
                <a:lnTo>
                  <a:pt x="3459314" y="65662"/>
                </a:lnTo>
                <a:lnTo>
                  <a:pt x="3429870" y="103711"/>
                </a:lnTo>
                <a:lnTo>
                  <a:pt x="3398675" y="140586"/>
                </a:lnTo>
                <a:lnTo>
                  <a:pt x="3365845" y="176297"/>
                </a:lnTo>
                <a:lnTo>
                  <a:pt x="3331494" y="210856"/>
                </a:lnTo>
                <a:lnTo>
                  <a:pt x="3295737" y="244273"/>
                </a:lnTo>
                <a:lnTo>
                  <a:pt x="3258690" y="276560"/>
                </a:lnTo>
                <a:lnTo>
                  <a:pt x="3220467" y="307727"/>
                </a:lnTo>
                <a:lnTo>
                  <a:pt x="3181184" y="337785"/>
                </a:lnTo>
                <a:lnTo>
                  <a:pt x="3140955" y="366745"/>
                </a:lnTo>
                <a:lnTo>
                  <a:pt x="3099896" y="394619"/>
                </a:lnTo>
                <a:lnTo>
                  <a:pt x="3058122" y="421416"/>
                </a:lnTo>
                <a:lnTo>
                  <a:pt x="3015748" y="447148"/>
                </a:lnTo>
                <a:lnTo>
                  <a:pt x="2972889" y="471827"/>
                </a:lnTo>
                <a:lnTo>
                  <a:pt x="2929660" y="495461"/>
                </a:lnTo>
                <a:lnTo>
                  <a:pt x="2886176" y="518064"/>
                </a:lnTo>
                <a:lnTo>
                  <a:pt x="2842552" y="539645"/>
                </a:lnTo>
                <a:lnTo>
                  <a:pt x="2798903" y="560216"/>
                </a:lnTo>
                <a:lnTo>
                  <a:pt x="2755345" y="579787"/>
                </a:lnTo>
                <a:lnTo>
                  <a:pt x="2711992" y="598369"/>
                </a:lnTo>
                <a:lnTo>
                  <a:pt x="2668960" y="615974"/>
                </a:lnTo>
                <a:lnTo>
                  <a:pt x="2621518" y="634541"/>
                </a:lnTo>
                <a:lnTo>
                  <a:pt x="2573821" y="652691"/>
                </a:lnTo>
                <a:lnTo>
                  <a:pt x="2525915" y="670505"/>
                </a:lnTo>
                <a:lnTo>
                  <a:pt x="2477848" y="688062"/>
                </a:lnTo>
                <a:lnTo>
                  <a:pt x="2429669" y="705445"/>
                </a:lnTo>
                <a:lnTo>
                  <a:pt x="2333161" y="740009"/>
                </a:lnTo>
                <a:lnTo>
                  <a:pt x="2284928" y="757351"/>
                </a:lnTo>
                <a:lnTo>
                  <a:pt x="2236773" y="774842"/>
                </a:lnTo>
                <a:lnTo>
                  <a:pt x="2188743" y="792561"/>
                </a:lnTo>
                <a:lnTo>
                  <a:pt x="2140886" y="810590"/>
                </a:lnTo>
                <a:lnTo>
                  <a:pt x="2093250" y="829009"/>
                </a:lnTo>
                <a:lnTo>
                  <a:pt x="2045882" y="847899"/>
                </a:lnTo>
                <a:lnTo>
                  <a:pt x="1998831" y="867342"/>
                </a:lnTo>
                <a:lnTo>
                  <a:pt x="1952143" y="887416"/>
                </a:lnTo>
                <a:lnTo>
                  <a:pt x="1905866" y="908204"/>
                </a:lnTo>
                <a:lnTo>
                  <a:pt x="1860049" y="929787"/>
                </a:lnTo>
                <a:lnTo>
                  <a:pt x="1814739" y="952244"/>
                </a:lnTo>
                <a:lnTo>
                  <a:pt x="1769983" y="975657"/>
                </a:lnTo>
                <a:lnTo>
                  <a:pt x="1725829" y="1000106"/>
                </a:lnTo>
                <a:lnTo>
                  <a:pt x="1682326" y="1025672"/>
                </a:lnTo>
                <a:lnTo>
                  <a:pt x="1639519" y="1052437"/>
                </a:lnTo>
                <a:lnTo>
                  <a:pt x="1597459" y="1080480"/>
                </a:lnTo>
                <a:lnTo>
                  <a:pt x="1556191" y="1109882"/>
                </a:lnTo>
                <a:lnTo>
                  <a:pt x="1515763" y="1140724"/>
                </a:lnTo>
                <a:lnTo>
                  <a:pt x="1477129" y="1172364"/>
                </a:lnTo>
                <a:lnTo>
                  <a:pt x="1439690" y="1205135"/>
                </a:lnTo>
                <a:lnTo>
                  <a:pt x="1403403" y="1238990"/>
                </a:lnTo>
                <a:lnTo>
                  <a:pt x="1368230" y="1273882"/>
                </a:lnTo>
                <a:lnTo>
                  <a:pt x="1334128" y="1309763"/>
                </a:lnTo>
                <a:lnTo>
                  <a:pt x="1301056" y="1346585"/>
                </a:lnTo>
                <a:lnTo>
                  <a:pt x="1268974" y="1384301"/>
                </a:lnTo>
                <a:lnTo>
                  <a:pt x="1237840" y="1422863"/>
                </a:lnTo>
                <a:lnTo>
                  <a:pt x="1207614" y="1462224"/>
                </a:lnTo>
                <a:lnTo>
                  <a:pt x="1178254" y="1502336"/>
                </a:lnTo>
                <a:lnTo>
                  <a:pt x="1149719" y="1543150"/>
                </a:lnTo>
                <a:lnTo>
                  <a:pt x="1121969" y="1584621"/>
                </a:lnTo>
                <a:lnTo>
                  <a:pt x="1094962" y="1626699"/>
                </a:lnTo>
                <a:lnTo>
                  <a:pt x="1068657" y="1669338"/>
                </a:lnTo>
                <a:lnTo>
                  <a:pt x="1043014" y="1712490"/>
                </a:lnTo>
                <a:lnTo>
                  <a:pt x="1017991" y="1756107"/>
                </a:lnTo>
                <a:lnTo>
                  <a:pt x="993547" y="1800141"/>
                </a:lnTo>
                <a:lnTo>
                  <a:pt x="969641" y="1844546"/>
                </a:lnTo>
                <a:lnTo>
                  <a:pt x="946233" y="1889272"/>
                </a:lnTo>
                <a:lnTo>
                  <a:pt x="923281" y="1934274"/>
                </a:lnTo>
                <a:lnTo>
                  <a:pt x="900744" y="1979503"/>
                </a:lnTo>
                <a:lnTo>
                  <a:pt x="878582" y="2024911"/>
                </a:lnTo>
                <a:lnTo>
                  <a:pt x="856752" y="2070450"/>
                </a:lnTo>
                <a:lnTo>
                  <a:pt x="835215" y="2116075"/>
                </a:lnTo>
                <a:lnTo>
                  <a:pt x="687723" y="2435706"/>
                </a:lnTo>
                <a:lnTo>
                  <a:pt x="644431" y="2526938"/>
                </a:lnTo>
                <a:lnTo>
                  <a:pt x="622336" y="2572361"/>
                </a:lnTo>
                <a:lnTo>
                  <a:pt x="599885" y="2617597"/>
                </a:lnTo>
                <a:lnTo>
                  <a:pt x="577033" y="2662599"/>
                </a:lnTo>
                <a:lnTo>
                  <a:pt x="553737" y="2707322"/>
                </a:lnTo>
                <a:lnTo>
                  <a:pt x="529954" y="2751721"/>
                </a:lnTo>
                <a:lnTo>
                  <a:pt x="505639" y="2795751"/>
                </a:lnTo>
                <a:lnTo>
                  <a:pt x="480750" y="2839366"/>
                </a:lnTo>
                <a:lnTo>
                  <a:pt x="455242" y="2882521"/>
                </a:lnTo>
                <a:lnTo>
                  <a:pt x="429072" y="2925172"/>
                </a:lnTo>
                <a:lnTo>
                  <a:pt x="402196" y="2967272"/>
                </a:lnTo>
                <a:lnTo>
                  <a:pt x="374571" y="3008776"/>
                </a:lnTo>
                <a:lnTo>
                  <a:pt x="346153" y="3049639"/>
                </a:lnTo>
                <a:lnTo>
                  <a:pt x="316899" y="3089816"/>
                </a:lnTo>
                <a:lnTo>
                  <a:pt x="286765" y="3129262"/>
                </a:lnTo>
                <a:lnTo>
                  <a:pt x="255706" y="3167931"/>
                </a:lnTo>
                <a:lnTo>
                  <a:pt x="223681" y="3205778"/>
                </a:lnTo>
                <a:lnTo>
                  <a:pt x="190645" y="3242758"/>
                </a:lnTo>
                <a:lnTo>
                  <a:pt x="156554" y="3278825"/>
                </a:lnTo>
                <a:lnTo>
                  <a:pt x="121365" y="3313935"/>
                </a:lnTo>
                <a:lnTo>
                  <a:pt x="85034" y="3348041"/>
                </a:lnTo>
                <a:lnTo>
                  <a:pt x="47518" y="3381100"/>
                </a:lnTo>
                <a:lnTo>
                  <a:pt x="11313" y="3410640"/>
                </a:lnTo>
                <a:lnTo>
                  <a:pt x="0" y="3419157"/>
                </a:lnTo>
                <a:lnTo>
                  <a:pt x="0" y="0"/>
                </a:lnTo>
                <a:lnTo>
                  <a:pt x="3503624" y="0"/>
                </a:lnTo>
                <a:close/>
              </a:path>
            </a:pathLst>
          </a:custGeom>
          <a:solidFill>
            <a:srgbClr val="FFC8B3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11623002" y="1"/>
            <a:ext cx="6665595" cy="5271770"/>
          </a:xfrm>
          <a:custGeom>
            <a:avLst/>
            <a:gdLst/>
            <a:ahLst/>
            <a:cxnLst/>
            <a:rect l="l" t="t" r="r" b="b"/>
            <a:pathLst>
              <a:path w="6665594" h="5271770">
                <a:moveTo>
                  <a:pt x="0" y="0"/>
                </a:moveTo>
                <a:lnTo>
                  <a:pt x="6664998" y="0"/>
                </a:lnTo>
                <a:lnTo>
                  <a:pt x="6664998" y="5271703"/>
                </a:lnTo>
                <a:lnTo>
                  <a:pt x="6640833" y="5264486"/>
                </a:lnTo>
                <a:lnTo>
                  <a:pt x="6599476" y="5251016"/>
                </a:lnTo>
                <a:lnTo>
                  <a:pt x="6558403" y="5236496"/>
                </a:lnTo>
                <a:lnTo>
                  <a:pt x="6517626" y="5220911"/>
                </a:lnTo>
                <a:lnTo>
                  <a:pt x="6477154" y="5204248"/>
                </a:lnTo>
                <a:lnTo>
                  <a:pt x="6436998" y="5186492"/>
                </a:lnTo>
                <a:lnTo>
                  <a:pt x="6397168" y="5167630"/>
                </a:lnTo>
                <a:lnTo>
                  <a:pt x="6357677" y="5147648"/>
                </a:lnTo>
                <a:lnTo>
                  <a:pt x="6318533" y="5126531"/>
                </a:lnTo>
                <a:lnTo>
                  <a:pt x="6279748" y="5104267"/>
                </a:lnTo>
                <a:lnTo>
                  <a:pt x="6241333" y="5080840"/>
                </a:lnTo>
                <a:lnTo>
                  <a:pt x="6203298" y="5056238"/>
                </a:lnTo>
                <a:lnTo>
                  <a:pt x="6165654" y="5030446"/>
                </a:lnTo>
                <a:lnTo>
                  <a:pt x="6128411" y="5003450"/>
                </a:lnTo>
                <a:lnTo>
                  <a:pt x="6091581" y="4975236"/>
                </a:lnTo>
                <a:lnTo>
                  <a:pt x="6055173" y="4945791"/>
                </a:lnTo>
                <a:lnTo>
                  <a:pt x="6019199" y="4915101"/>
                </a:lnTo>
                <a:lnTo>
                  <a:pt x="5983668" y="4883151"/>
                </a:lnTo>
                <a:lnTo>
                  <a:pt x="5948593" y="4849928"/>
                </a:lnTo>
                <a:lnTo>
                  <a:pt x="5913983" y="4815418"/>
                </a:lnTo>
                <a:lnTo>
                  <a:pt x="5880501" y="4780097"/>
                </a:lnTo>
                <a:lnTo>
                  <a:pt x="5848240" y="4743952"/>
                </a:lnTo>
                <a:lnTo>
                  <a:pt x="5817147" y="4707017"/>
                </a:lnTo>
                <a:lnTo>
                  <a:pt x="5787172" y="4669325"/>
                </a:lnTo>
                <a:lnTo>
                  <a:pt x="5758264" y="4630909"/>
                </a:lnTo>
                <a:lnTo>
                  <a:pt x="5730372" y="4591804"/>
                </a:lnTo>
                <a:lnTo>
                  <a:pt x="5703445" y="4552041"/>
                </a:lnTo>
                <a:lnTo>
                  <a:pt x="5677431" y="4511656"/>
                </a:lnTo>
                <a:lnTo>
                  <a:pt x="5652280" y="4470681"/>
                </a:lnTo>
                <a:lnTo>
                  <a:pt x="5627940" y="4429149"/>
                </a:lnTo>
                <a:lnTo>
                  <a:pt x="5604360" y="4387095"/>
                </a:lnTo>
                <a:lnTo>
                  <a:pt x="5581490" y="4344552"/>
                </a:lnTo>
                <a:lnTo>
                  <a:pt x="5559279" y="4301553"/>
                </a:lnTo>
                <a:lnTo>
                  <a:pt x="5537674" y="4258131"/>
                </a:lnTo>
                <a:lnTo>
                  <a:pt x="5516625" y="4214321"/>
                </a:lnTo>
                <a:lnTo>
                  <a:pt x="5496081" y="4170155"/>
                </a:lnTo>
                <a:lnTo>
                  <a:pt x="5475992" y="4125667"/>
                </a:lnTo>
                <a:lnTo>
                  <a:pt x="5456305" y="4080891"/>
                </a:lnTo>
                <a:lnTo>
                  <a:pt x="5436969" y="4035860"/>
                </a:lnTo>
                <a:lnTo>
                  <a:pt x="5417935" y="3990607"/>
                </a:lnTo>
                <a:lnTo>
                  <a:pt x="5399149" y="3945167"/>
                </a:lnTo>
                <a:lnTo>
                  <a:pt x="5380563" y="3899571"/>
                </a:lnTo>
                <a:lnTo>
                  <a:pt x="5362123" y="3853855"/>
                </a:lnTo>
                <a:lnTo>
                  <a:pt x="5343780" y="3808050"/>
                </a:lnTo>
                <a:lnTo>
                  <a:pt x="5307179" y="3716313"/>
                </a:lnTo>
                <a:lnTo>
                  <a:pt x="5288818" y="3670446"/>
                </a:lnTo>
                <a:lnTo>
                  <a:pt x="5270350" y="3624626"/>
                </a:lnTo>
                <a:lnTo>
                  <a:pt x="5251722" y="3578885"/>
                </a:lnTo>
                <a:lnTo>
                  <a:pt x="5232884" y="3533258"/>
                </a:lnTo>
                <a:lnTo>
                  <a:pt x="5213784" y="3487777"/>
                </a:lnTo>
                <a:lnTo>
                  <a:pt x="5194373" y="3442476"/>
                </a:lnTo>
                <a:lnTo>
                  <a:pt x="5174597" y="3397389"/>
                </a:lnTo>
                <a:lnTo>
                  <a:pt x="5154408" y="3352549"/>
                </a:lnTo>
                <a:lnTo>
                  <a:pt x="5133752" y="3307989"/>
                </a:lnTo>
                <a:lnTo>
                  <a:pt x="5112580" y="3263743"/>
                </a:lnTo>
                <a:lnTo>
                  <a:pt x="5090840" y="3219844"/>
                </a:lnTo>
                <a:lnTo>
                  <a:pt x="5068482" y="3176326"/>
                </a:lnTo>
                <a:lnTo>
                  <a:pt x="5045453" y="3133223"/>
                </a:lnTo>
                <a:lnTo>
                  <a:pt x="5021703" y="3090567"/>
                </a:lnTo>
                <a:lnTo>
                  <a:pt x="4997181" y="3048393"/>
                </a:lnTo>
                <a:lnTo>
                  <a:pt x="4971836" y="3006733"/>
                </a:lnTo>
                <a:lnTo>
                  <a:pt x="4945617" y="2965621"/>
                </a:lnTo>
                <a:lnTo>
                  <a:pt x="4918472" y="2925091"/>
                </a:lnTo>
                <a:lnTo>
                  <a:pt x="4890351" y="2885177"/>
                </a:lnTo>
                <a:lnTo>
                  <a:pt x="4861534" y="2846275"/>
                </a:lnTo>
                <a:lnTo>
                  <a:pt x="4832032" y="2808319"/>
                </a:lnTo>
                <a:lnTo>
                  <a:pt x="4801857" y="2771290"/>
                </a:lnTo>
                <a:lnTo>
                  <a:pt x="4771022" y="2735171"/>
                </a:lnTo>
                <a:lnTo>
                  <a:pt x="4739541" y="2699942"/>
                </a:lnTo>
                <a:lnTo>
                  <a:pt x="4707426" y="2665584"/>
                </a:lnTo>
                <a:lnTo>
                  <a:pt x="4674690" y="2632080"/>
                </a:lnTo>
                <a:lnTo>
                  <a:pt x="4641347" y="2599411"/>
                </a:lnTo>
                <a:lnTo>
                  <a:pt x="4607410" y="2567558"/>
                </a:lnTo>
                <a:lnTo>
                  <a:pt x="4572891" y="2536503"/>
                </a:lnTo>
                <a:lnTo>
                  <a:pt x="4537803" y="2506227"/>
                </a:lnTo>
                <a:lnTo>
                  <a:pt x="4502160" y="2476712"/>
                </a:lnTo>
                <a:lnTo>
                  <a:pt x="4465975" y="2447939"/>
                </a:lnTo>
                <a:lnTo>
                  <a:pt x="4429260" y="2419889"/>
                </a:lnTo>
                <a:lnTo>
                  <a:pt x="4392029" y="2392545"/>
                </a:lnTo>
                <a:lnTo>
                  <a:pt x="4354295" y="2365887"/>
                </a:lnTo>
                <a:lnTo>
                  <a:pt x="4316071" y="2339898"/>
                </a:lnTo>
                <a:lnTo>
                  <a:pt x="4277369" y="2314558"/>
                </a:lnTo>
                <a:lnTo>
                  <a:pt x="4238203" y="2289849"/>
                </a:lnTo>
                <a:lnTo>
                  <a:pt x="4198586" y="2265752"/>
                </a:lnTo>
                <a:lnTo>
                  <a:pt x="4158531" y="2242250"/>
                </a:lnTo>
                <a:lnTo>
                  <a:pt x="4118051" y="2219323"/>
                </a:lnTo>
                <a:lnTo>
                  <a:pt x="4077159" y="2196953"/>
                </a:lnTo>
                <a:lnTo>
                  <a:pt x="4035868" y="2175121"/>
                </a:lnTo>
                <a:lnTo>
                  <a:pt x="3994191" y="2153810"/>
                </a:lnTo>
                <a:lnTo>
                  <a:pt x="3952141" y="2132999"/>
                </a:lnTo>
                <a:lnTo>
                  <a:pt x="3909731" y="2112672"/>
                </a:lnTo>
                <a:lnTo>
                  <a:pt x="3866975" y="2092809"/>
                </a:lnTo>
                <a:lnTo>
                  <a:pt x="3823884" y="2073392"/>
                </a:lnTo>
                <a:lnTo>
                  <a:pt x="3780473" y="2054401"/>
                </a:lnTo>
                <a:lnTo>
                  <a:pt x="3736754" y="2035820"/>
                </a:lnTo>
                <a:lnTo>
                  <a:pt x="3692741" y="2017629"/>
                </a:lnTo>
                <a:lnTo>
                  <a:pt x="3648446" y="1999810"/>
                </a:lnTo>
                <a:lnTo>
                  <a:pt x="3603882" y="1982344"/>
                </a:lnTo>
                <a:lnTo>
                  <a:pt x="3559062" y="1965212"/>
                </a:lnTo>
                <a:lnTo>
                  <a:pt x="3514000" y="1948397"/>
                </a:lnTo>
                <a:lnTo>
                  <a:pt x="3468709" y="1931879"/>
                </a:lnTo>
                <a:lnTo>
                  <a:pt x="3423201" y="1915640"/>
                </a:lnTo>
                <a:lnTo>
                  <a:pt x="3377489" y="1899662"/>
                </a:lnTo>
                <a:lnTo>
                  <a:pt x="3331588" y="1883926"/>
                </a:lnTo>
                <a:lnTo>
                  <a:pt x="3285508" y="1868414"/>
                </a:lnTo>
                <a:lnTo>
                  <a:pt x="3239265" y="1853106"/>
                </a:lnTo>
                <a:lnTo>
                  <a:pt x="3192870" y="1837985"/>
                </a:lnTo>
                <a:lnTo>
                  <a:pt x="3099679" y="1808228"/>
                </a:lnTo>
                <a:lnTo>
                  <a:pt x="2959083" y="1764528"/>
                </a:lnTo>
                <a:lnTo>
                  <a:pt x="2534756" y="1635496"/>
                </a:lnTo>
                <a:lnTo>
                  <a:pt x="2440613" y="1606292"/>
                </a:lnTo>
                <a:lnTo>
                  <a:pt x="2346751" y="1576575"/>
                </a:lnTo>
                <a:lnTo>
                  <a:pt x="2299958" y="1561477"/>
                </a:lnTo>
                <a:lnTo>
                  <a:pt x="2253275" y="1546196"/>
                </a:lnTo>
                <a:lnTo>
                  <a:pt x="2206714" y="1530711"/>
                </a:lnTo>
                <a:lnTo>
                  <a:pt x="2160289" y="1515006"/>
                </a:lnTo>
                <a:lnTo>
                  <a:pt x="2114012" y="1499061"/>
                </a:lnTo>
                <a:lnTo>
                  <a:pt x="2067896" y="1482858"/>
                </a:lnTo>
                <a:lnTo>
                  <a:pt x="2021956" y="1466379"/>
                </a:lnTo>
                <a:lnTo>
                  <a:pt x="1976202" y="1449604"/>
                </a:lnTo>
                <a:lnTo>
                  <a:pt x="1930650" y="1432516"/>
                </a:lnTo>
                <a:lnTo>
                  <a:pt x="1885311" y="1415095"/>
                </a:lnTo>
                <a:lnTo>
                  <a:pt x="1840199" y="1397324"/>
                </a:lnTo>
                <a:lnTo>
                  <a:pt x="1795327" y="1379183"/>
                </a:lnTo>
                <a:lnTo>
                  <a:pt x="1750707" y="1360655"/>
                </a:lnTo>
                <a:lnTo>
                  <a:pt x="1706354" y="1341720"/>
                </a:lnTo>
                <a:lnTo>
                  <a:pt x="1662279" y="1322361"/>
                </a:lnTo>
                <a:lnTo>
                  <a:pt x="1618496" y="1302558"/>
                </a:lnTo>
                <a:lnTo>
                  <a:pt x="1574607" y="1282073"/>
                </a:lnTo>
                <a:lnTo>
                  <a:pt x="1531002" y="1261061"/>
                </a:lnTo>
                <a:lnTo>
                  <a:pt x="1487683" y="1239527"/>
                </a:lnTo>
                <a:lnTo>
                  <a:pt x="1444652" y="1217478"/>
                </a:lnTo>
                <a:lnTo>
                  <a:pt x="1401910" y="1194917"/>
                </a:lnTo>
                <a:lnTo>
                  <a:pt x="1359459" y="1171850"/>
                </a:lnTo>
                <a:lnTo>
                  <a:pt x="1317301" y="1148283"/>
                </a:lnTo>
                <a:lnTo>
                  <a:pt x="1275437" y="1124219"/>
                </a:lnTo>
                <a:lnTo>
                  <a:pt x="1233868" y="1099666"/>
                </a:lnTo>
                <a:lnTo>
                  <a:pt x="1192596" y="1074626"/>
                </a:lnTo>
                <a:lnTo>
                  <a:pt x="1151623" y="1049106"/>
                </a:lnTo>
                <a:lnTo>
                  <a:pt x="1110950" y="1023111"/>
                </a:lnTo>
                <a:lnTo>
                  <a:pt x="1070579" y="996646"/>
                </a:lnTo>
                <a:lnTo>
                  <a:pt x="1030512" y="969716"/>
                </a:lnTo>
                <a:lnTo>
                  <a:pt x="990749" y="942326"/>
                </a:lnTo>
                <a:lnTo>
                  <a:pt x="951292" y="914481"/>
                </a:lnTo>
                <a:lnTo>
                  <a:pt x="912143" y="886186"/>
                </a:lnTo>
                <a:lnTo>
                  <a:pt x="873304" y="857447"/>
                </a:lnTo>
                <a:lnTo>
                  <a:pt x="834776" y="828269"/>
                </a:lnTo>
                <a:lnTo>
                  <a:pt x="796561" y="798656"/>
                </a:lnTo>
                <a:lnTo>
                  <a:pt x="758660" y="768614"/>
                </a:lnTo>
                <a:lnTo>
                  <a:pt x="721074" y="738149"/>
                </a:lnTo>
                <a:lnTo>
                  <a:pt x="683806" y="707264"/>
                </a:lnTo>
                <a:lnTo>
                  <a:pt x="646857" y="675965"/>
                </a:lnTo>
                <a:lnTo>
                  <a:pt x="610228" y="644258"/>
                </a:lnTo>
                <a:lnTo>
                  <a:pt x="573920" y="612148"/>
                </a:lnTo>
                <a:lnTo>
                  <a:pt x="537937" y="579639"/>
                </a:lnTo>
                <a:lnTo>
                  <a:pt x="502278" y="546736"/>
                </a:lnTo>
                <a:lnTo>
                  <a:pt x="466946" y="513446"/>
                </a:lnTo>
                <a:lnTo>
                  <a:pt x="431942" y="479772"/>
                </a:lnTo>
                <a:lnTo>
                  <a:pt x="397268" y="445721"/>
                </a:lnTo>
                <a:lnTo>
                  <a:pt x="362925" y="411297"/>
                </a:lnTo>
                <a:lnTo>
                  <a:pt x="328915" y="376505"/>
                </a:lnTo>
                <a:lnTo>
                  <a:pt x="295239" y="341351"/>
                </a:lnTo>
                <a:lnTo>
                  <a:pt x="261899" y="305839"/>
                </a:lnTo>
                <a:lnTo>
                  <a:pt x="228897" y="269975"/>
                </a:lnTo>
                <a:lnTo>
                  <a:pt x="196233" y="233764"/>
                </a:lnTo>
                <a:lnTo>
                  <a:pt x="163910" y="197211"/>
                </a:lnTo>
                <a:lnTo>
                  <a:pt x="131930" y="160320"/>
                </a:lnTo>
                <a:lnTo>
                  <a:pt x="100293" y="123099"/>
                </a:lnTo>
                <a:lnTo>
                  <a:pt x="69001" y="85550"/>
                </a:lnTo>
                <a:lnTo>
                  <a:pt x="38055" y="47680"/>
                </a:lnTo>
                <a:lnTo>
                  <a:pt x="7459" y="9493"/>
                </a:lnTo>
                <a:lnTo>
                  <a:pt x="0" y="0"/>
                </a:lnTo>
                <a:close/>
              </a:path>
            </a:pathLst>
          </a:custGeom>
          <a:solidFill>
            <a:srgbClr val="2D789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0" y="4902251"/>
            <a:ext cx="5347970" cy="5384800"/>
          </a:xfrm>
          <a:custGeom>
            <a:avLst/>
            <a:gdLst/>
            <a:ahLst/>
            <a:cxnLst/>
            <a:rect l="l" t="t" r="r" b="b"/>
            <a:pathLst>
              <a:path w="5347970" h="5384800">
                <a:moveTo>
                  <a:pt x="5347951" y="5384748"/>
                </a:moveTo>
                <a:lnTo>
                  <a:pt x="0" y="5384748"/>
                </a:lnTo>
                <a:lnTo>
                  <a:pt x="0" y="0"/>
                </a:lnTo>
                <a:lnTo>
                  <a:pt x="3709" y="2110"/>
                </a:lnTo>
                <a:lnTo>
                  <a:pt x="41298" y="24799"/>
                </a:lnTo>
                <a:lnTo>
                  <a:pt x="78424" y="48544"/>
                </a:lnTo>
                <a:lnTo>
                  <a:pt x="115073" y="73358"/>
                </a:lnTo>
                <a:lnTo>
                  <a:pt x="151234" y="99252"/>
                </a:lnTo>
                <a:lnTo>
                  <a:pt x="186893" y="126241"/>
                </a:lnTo>
                <a:lnTo>
                  <a:pt x="222039" y="154335"/>
                </a:lnTo>
                <a:lnTo>
                  <a:pt x="256660" y="183547"/>
                </a:lnTo>
                <a:lnTo>
                  <a:pt x="290742" y="213891"/>
                </a:lnTo>
                <a:lnTo>
                  <a:pt x="324274" y="245378"/>
                </a:lnTo>
                <a:lnTo>
                  <a:pt x="357243" y="278020"/>
                </a:lnTo>
                <a:lnTo>
                  <a:pt x="389637" y="311831"/>
                </a:lnTo>
                <a:lnTo>
                  <a:pt x="421443" y="346822"/>
                </a:lnTo>
                <a:lnTo>
                  <a:pt x="452650" y="383006"/>
                </a:lnTo>
                <a:lnTo>
                  <a:pt x="483245" y="420396"/>
                </a:lnTo>
                <a:lnTo>
                  <a:pt x="513215" y="459004"/>
                </a:lnTo>
                <a:lnTo>
                  <a:pt x="541964" y="498274"/>
                </a:lnTo>
                <a:lnTo>
                  <a:pt x="569399" y="538207"/>
                </a:lnTo>
                <a:lnTo>
                  <a:pt x="595573" y="578776"/>
                </a:lnTo>
                <a:lnTo>
                  <a:pt x="620544" y="619954"/>
                </a:lnTo>
                <a:lnTo>
                  <a:pt x="644364" y="661716"/>
                </a:lnTo>
                <a:lnTo>
                  <a:pt x="667090" y="704033"/>
                </a:lnTo>
                <a:lnTo>
                  <a:pt x="688775" y="746880"/>
                </a:lnTo>
                <a:lnTo>
                  <a:pt x="709476" y="790230"/>
                </a:lnTo>
                <a:lnTo>
                  <a:pt x="729246" y="834055"/>
                </a:lnTo>
                <a:lnTo>
                  <a:pt x="748141" y="878330"/>
                </a:lnTo>
                <a:lnTo>
                  <a:pt x="766216" y="923027"/>
                </a:lnTo>
                <a:lnTo>
                  <a:pt x="783525" y="968120"/>
                </a:lnTo>
                <a:lnTo>
                  <a:pt x="800124" y="1013582"/>
                </a:lnTo>
                <a:lnTo>
                  <a:pt x="816067" y="1059386"/>
                </a:lnTo>
                <a:lnTo>
                  <a:pt x="831409" y="1105505"/>
                </a:lnTo>
                <a:lnTo>
                  <a:pt x="846206" y="1151914"/>
                </a:lnTo>
                <a:lnTo>
                  <a:pt x="860512" y="1198584"/>
                </a:lnTo>
                <a:lnTo>
                  <a:pt x="874381" y="1245489"/>
                </a:lnTo>
                <a:lnTo>
                  <a:pt x="887870" y="1292603"/>
                </a:lnTo>
                <a:lnTo>
                  <a:pt x="901032" y="1339899"/>
                </a:lnTo>
                <a:lnTo>
                  <a:pt x="913923" y="1387350"/>
                </a:lnTo>
                <a:lnTo>
                  <a:pt x="926597" y="1434929"/>
                </a:lnTo>
                <a:lnTo>
                  <a:pt x="939110" y="1482609"/>
                </a:lnTo>
                <a:lnTo>
                  <a:pt x="951517" y="1530365"/>
                </a:lnTo>
                <a:lnTo>
                  <a:pt x="976229" y="1625993"/>
                </a:lnTo>
                <a:lnTo>
                  <a:pt x="988645" y="1673812"/>
                </a:lnTo>
                <a:lnTo>
                  <a:pt x="1001174" y="1721599"/>
                </a:lnTo>
                <a:lnTo>
                  <a:pt x="1013871" y="1769328"/>
                </a:lnTo>
                <a:lnTo>
                  <a:pt x="1026791" y="1816970"/>
                </a:lnTo>
                <a:lnTo>
                  <a:pt x="1039988" y="1864500"/>
                </a:lnTo>
                <a:lnTo>
                  <a:pt x="1053518" y="1911891"/>
                </a:lnTo>
                <a:lnTo>
                  <a:pt x="1067436" y="1959117"/>
                </a:lnTo>
                <a:lnTo>
                  <a:pt x="1081796" y="2006149"/>
                </a:lnTo>
                <a:lnTo>
                  <a:pt x="1096654" y="2052963"/>
                </a:lnTo>
                <a:lnTo>
                  <a:pt x="1112063" y="2099530"/>
                </a:lnTo>
                <a:lnTo>
                  <a:pt x="1128080" y="2145824"/>
                </a:lnTo>
                <a:lnTo>
                  <a:pt x="1144759" y="2191819"/>
                </a:lnTo>
                <a:lnTo>
                  <a:pt x="1162155" y="2237488"/>
                </a:lnTo>
                <a:lnTo>
                  <a:pt x="1180323" y="2282803"/>
                </a:lnTo>
                <a:lnTo>
                  <a:pt x="1199317" y="2327739"/>
                </a:lnTo>
                <a:lnTo>
                  <a:pt x="1219193" y="2372268"/>
                </a:lnTo>
                <a:lnTo>
                  <a:pt x="1240006" y="2416364"/>
                </a:lnTo>
                <a:lnTo>
                  <a:pt x="1261810" y="2460000"/>
                </a:lnTo>
                <a:lnTo>
                  <a:pt x="1284661" y="2503149"/>
                </a:lnTo>
                <a:lnTo>
                  <a:pt x="1308329" y="2545381"/>
                </a:lnTo>
                <a:lnTo>
                  <a:pt x="1332797" y="2586761"/>
                </a:lnTo>
                <a:lnTo>
                  <a:pt x="1358050" y="2627307"/>
                </a:lnTo>
                <a:lnTo>
                  <a:pt x="1384072" y="2667034"/>
                </a:lnTo>
                <a:lnTo>
                  <a:pt x="1410848" y="2705960"/>
                </a:lnTo>
                <a:lnTo>
                  <a:pt x="1438363" y="2744101"/>
                </a:lnTo>
                <a:lnTo>
                  <a:pt x="1466601" y="2781474"/>
                </a:lnTo>
                <a:lnTo>
                  <a:pt x="1495547" y="2818096"/>
                </a:lnTo>
                <a:lnTo>
                  <a:pt x="1525187" y="2853983"/>
                </a:lnTo>
                <a:lnTo>
                  <a:pt x="1555503" y="2889152"/>
                </a:lnTo>
                <a:lnTo>
                  <a:pt x="1586483" y="2923620"/>
                </a:lnTo>
                <a:lnTo>
                  <a:pt x="1618109" y="2957404"/>
                </a:lnTo>
                <a:lnTo>
                  <a:pt x="1650368" y="2990520"/>
                </a:lnTo>
                <a:lnTo>
                  <a:pt x="1683242" y="3022985"/>
                </a:lnTo>
                <a:lnTo>
                  <a:pt x="1716718" y="3054816"/>
                </a:lnTo>
                <a:lnTo>
                  <a:pt x="1750781" y="3086029"/>
                </a:lnTo>
                <a:lnTo>
                  <a:pt x="1785413" y="3116642"/>
                </a:lnTo>
                <a:lnTo>
                  <a:pt x="1820602" y="3146670"/>
                </a:lnTo>
                <a:lnTo>
                  <a:pt x="1856330" y="3176132"/>
                </a:lnTo>
                <a:lnTo>
                  <a:pt x="1892584" y="3205042"/>
                </a:lnTo>
                <a:lnTo>
                  <a:pt x="1929347" y="3233419"/>
                </a:lnTo>
                <a:lnTo>
                  <a:pt x="1966604" y="3261279"/>
                </a:lnTo>
                <a:lnTo>
                  <a:pt x="2004341" y="3288638"/>
                </a:lnTo>
                <a:lnTo>
                  <a:pt x="2042541" y="3315513"/>
                </a:lnTo>
                <a:lnTo>
                  <a:pt x="2081190" y="3341922"/>
                </a:lnTo>
                <a:lnTo>
                  <a:pt x="2120273" y="3367880"/>
                </a:lnTo>
                <a:lnTo>
                  <a:pt x="2159773" y="3393405"/>
                </a:lnTo>
                <a:lnTo>
                  <a:pt x="2199676" y="3418513"/>
                </a:lnTo>
                <a:lnTo>
                  <a:pt x="2239966" y="3443221"/>
                </a:lnTo>
                <a:lnTo>
                  <a:pt x="2280629" y="3467546"/>
                </a:lnTo>
                <a:lnTo>
                  <a:pt x="2321649" y="3491504"/>
                </a:lnTo>
                <a:lnTo>
                  <a:pt x="2363010" y="3515113"/>
                </a:lnTo>
                <a:lnTo>
                  <a:pt x="2404698" y="3538388"/>
                </a:lnTo>
                <a:lnTo>
                  <a:pt x="2446696" y="3561347"/>
                </a:lnTo>
                <a:lnTo>
                  <a:pt x="2488991" y="3584006"/>
                </a:lnTo>
                <a:lnTo>
                  <a:pt x="2531566" y="3606382"/>
                </a:lnTo>
                <a:lnTo>
                  <a:pt x="2574407" y="3628492"/>
                </a:lnTo>
                <a:lnTo>
                  <a:pt x="2617497" y="3650353"/>
                </a:lnTo>
                <a:lnTo>
                  <a:pt x="2660822" y="3671980"/>
                </a:lnTo>
                <a:lnTo>
                  <a:pt x="2704367" y="3693392"/>
                </a:lnTo>
                <a:lnTo>
                  <a:pt x="2748116" y="3714604"/>
                </a:lnTo>
                <a:lnTo>
                  <a:pt x="2792054" y="3735634"/>
                </a:lnTo>
                <a:lnTo>
                  <a:pt x="2836165" y="3756498"/>
                </a:lnTo>
                <a:lnTo>
                  <a:pt x="2924848" y="3797796"/>
                </a:lnTo>
                <a:lnTo>
                  <a:pt x="3058793" y="3858916"/>
                </a:lnTo>
                <a:lnTo>
                  <a:pt x="3463407" y="4040547"/>
                </a:lnTo>
                <a:lnTo>
                  <a:pt x="3553104" y="4081416"/>
                </a:lnTo>
                <a:lnTo>
                  <a:pt x="3642456" y="4122759"/>
                </a:lnTo>
                <a:lnTo>
                  <a:pt x="3686966" y="4143650"/>
                </a:lnTo>
                <a:lnTo>
                  <a:pt x="3731343" y="4164710"/>
                </a:lnTo>
                <a:lnTo>
                  <a:pt x="3775573" y="4185955"/>
                </a:lnTo>
                <a:lnTo>
                  <a:pt x="3819641" y="4207402"/>
                </a:lnTo>
                <a:lnTo>
                  <a:pt x="3863532" y="4229068"/>
                </a:lnTo>
                <a:lnTo>
                  <a:pt x="3907229" y="4250970"/>
                </a:lnTo>
                <a:lnTo>
                  <a:pt x="3950719" y="4273124"/>
                </a:lnTo>
                <a:lnTo>
                  <a:pt x="3993984" y="4295548"/>
                </a:lnTo>
                <a:lnTo>
                  <a:pt x="4037012" y="4318257"/>
                </a:lnTo>
                <a:lnTo>
                  <a:pt x="4079785" y="4341268"/>
                </a:lnTo>
                <a:lnTo>
                  <a:pt x="4122289" y="4364599"/>
                </a:lnTo>
                <a:lnTo>
                  <a:pt x="4164508" y="4388266"/>
                </a:lnTo>
                <a:lnTo>
                  <a:pt x="4206428" y="4412285"/>
                </a:lnTo>
                <a:lnTo>
                  <a:pt x="4248033" y="4436674"/>
                </a:lnTo>
                <a:lnTo>
                  <a:pt x="4289307" y="4461449"/>
                </a:lnTo>
                <a:lnTo>
                  <a:pt x="4330236" y="4486627"/>
                </a:lnTo>
                <a:lnTo>
                  <a:pt x="4371184" y="4512496"/>
                </a:lnTo>
                <a:lnTo>
                  <a:pt x="4411783" y="4538851"/>
                </a:lnTo>
                <a:lnTo>
                  <a:pt x="4452033" y="4565687"/>
                </a:lnTo>
                <a:lnTo>
                  <a:pt x="4491932" y="4592999"/>
                </a:lnTo>
                <a:lnTo>
                  <a:pt x="4531479" y="4620781"/>
                </a:lnTo>
                <a:lnTo>
                  <a:pt x="4570674" y="4649028"/>
                </a:lnTo>
                <a:lnTo>
                  <a:pt x="4609515" y="4677735"/>
                </a:lnTo>
                <a:lnTo>
                  <a:pt x="4648002" y="4706897"/>
                </a:lnTo>
                <a:lnTo>
                  <a:pt x="4686134" y="4736508"/>
                </a:lnTo>
                <a:lnTo>
                  <a:pt x="4723910" y="4766564"/>
                </a:lnTo>
                <a:lnTo>
                  <a:pt x="4761328" y="4797058"/>
                </a:lnTo>
                <a:lnTo>
                  <a:pt x="4798389" y="4827985"/>
                </a:lnTo>
                <a:lnTo>
                  <a:pt x="4835092" y="4859341"/>
                </a:lnTo>
                <a:lnTo>
                  <a:pt x="4871434" y="4891120"/>
                </a:lnTo>
                <a:lnTo>
                  <a:pt x="4907416" y="4923316"/>
                </a:lnTo>
                <a:lnTo>
                  <a:pt x="4943037" y="4955925"/>
                </a:lnTo>
                <a:lnTo>
                  <a:pt x="4978295" y="4988941"/>
                </a:lnTo>
                <a:lnTo>
                  <a:pt x="5013190" y="5022358"/>
                </a:lnTo>
                <a:lnTo>
                  <a:pt x="5047721" y="5056172"/>
                </a:lnTo>
                <a:lnTo>
                  <a:pt x="5081887" y="5090378"/>
                </a:lnTo>
                <a:lnTo>
                  <a:pt x="5115687" y="5124969"/>
                </a:lnTo>
                <a:lnTo>
                  <a:pt x="5149120" y="5159942"/>
                </a:lnTo>
                <a:lnTo>
                  <a:pt x="5182186" y="5195289"/>
                </a:lnTo>
                <a:lnTo>
                  <a:pt x="5214883" y="5231007"/>
                </a:lnTo>
                <a:lnTo>
                  <a:pt x="5247210" y="5267090"/>
                </a:lnTo>
                <a:lnTo>
                  <a:pt x="5279168" y="5303532"/>
                </a:lnTo>
                <a:lnTo>
                  <a:pt x="5310754" y="5340328"/>
                </a:lnTo>
                <a:lnTo>
                  <a:pt x="5341967" y="5377474"/>
                </a:lnTo>
                <a:lnTo>
                  <a:pt x="5347951" y="5384748"/>
                </a:lnTo>
                <a:close/>
              </a:path>
            </a:pathLst>
          </a:custGeom>
          <a:solidFill>
            <a:srgbClr val="2D789C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916156" y="6205553"/>
            <a:ext cx="4357154" cy="4065664"/>
          </a:xfrm>
          <a:prstGeom prst="rect">
            <a:avLst/>
          </a:prstGeom>
        </p:spPr>
      </p:pic>
      <p:sp>
        <p:nvSpPr>
          <p:cNvPr id="5" name="object 5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6199"/>
              </a:lnSpc>
              <a:spcBef>
                <a:spcPts val="95"/>
              </a:spcBef>
            </a:pPr>
            <a:r>
              <a:rPr dirty="0" spc="315"/>
              <a:t>We</a:t>
            </a:r>
            <a:r>
              <a:rPr dirty="0" spc="-110"/>
              <a:t> </a:t>
            </a:r>
            <a:r>
              <a:rPr dirty="0" spc="-10"/>
              <a:t>obtained</a:t>
            </a:r>
            <a:r>
              <a:rPr dirty="0" spc="-105"/>
              <a:t> </a:t>
            </a:r>
            <a:r>
              <a:rPr dirty="0" spc="70"/>
              <a:t>two</a:t>
            </a:r>
            <a:r>
              <a:rPr dirty="0" spc="-110"/>
              <a:t> </a:t>
            </a:r>
            <a:r>
              <a:rPr dirty="0" spc="-75"/>
              <a:t>different</a:t>
            </a:r>
            <a:r>
              <a:rPr dirty="0" spc="-105"/>
              <a:t> </a:t>
            </a:r>
            <a:r>
              <a:rPr dirty="0"/>
              <a:t>data</a:t>
            </a:r>
            <a:r>
              <a:rPr dirty="0" spc="-105"/>
              <a:t> </a:t>
            </a:r>
            <a:r>
              <a:rPr dirty="0"/>
              <a:t>sets</a:t>
            </a:r>
            <a:r>
              <a:rPr dirty="0" spc="-110"/>
              <a:t> </a:t>
            </a:r>
            <a:r>
              <a:rPr dirty="0"/>
              <a:t>from</a:t>
            </a:r>
            <a:r>
              <a:rPr dirty="0" spc="-105"/>
              <a:t> </a:t>
            </a:r>
            <a:r>
              <a:rPr dirty="0" spc="65"/>
              <a:t>kaggle</a:t>
            </a:r>
            <a:r>
              <a:rPr dirty="0" spc="-110"/>
              <a:t> </a:t>
            </a:r>
            <a:r>
              <a:rPr dirty="0"/>
              <a:t>which</a:t>
            </a:r>
            <a:r>
              <a:rPr dirty="0" spc="-105"/>
              <a:t> </a:t>
            </a:r>
            <a:r>
              <a:rPr dirty="0" spc="-50"/>
              <a:t>are</a:t>
            </a:r>
            <a:r>
              <a:rPr dirty="0" spc="-105"/>
              <a:t> </a:t>
            </a:r>
            <a:r>
              <a:rPr dirty="0"/>
              <a:t>given</a:t>
            </a:r>
            <a:r>
              <a:rPr dirty="0" spc="-110"/>
              <a:t> </a:t>
            </a:r>
            <a:r>
              <a:rPr dirty="0" spc="-35"/>
              <a:t>below.</a:t>
            </a:r>
            <a:r>
              <a:rPr dirty="0" spc="-105"/>
              <a:t> </a:t>
            </a:r>
            <a:r>
              <a:rPr dirty="0" spc="-25"/>
              <a:t>The first</a:t>
            </a:r>
            <a:r>
              <a:rPr dirty="0" spc="-114"/>
              <a:t> </a:t>
            </a:r>
            <a:r>
              <a:rPr dirty="0"/>
              <a:t>dataset</a:t>
            </a:r>
            <a:r>
              <a:rPr dirty="0" spc="-114"/>
              <a:t> </a:t>
            </a:r>
            <a:r>
              <a:rPr dirty="0"/>
              <a:t>had</a:t>
            </a:r>
            <a:r>
              <a:rPr dirty="0" spc="-114"/>
              <a:t> </a:t>
            </a:r>
            <a:r>
              <a:rPr dirty="0" spc="55"/>
              <a:t>2768</a:t>
            </a:r>
            <a:r>
              <a:rPr dirty="0" spc="-114"/>
              <a:t> </a:t>
            </a:r>
            <a:r>
              <a:rPr dirty="0" spc="-55"/>
              <a:t>entries</a:t>
            </a:r>
            <a:r>
              <a:rPr dirty="0" spc="-114"/>
              <a:t> </a:t>
            </a:r>
            <a:r>
              <a:rPr dirty="0" spc="105"/>
              <a:t>as</a:t>
            </a:r>
            <a:r>
              <a:rPr dirty="0" spc="-110"/>
              <a:t> </a:t>
            </a:r>
            <a:r>
              <a:rPr dirty="0" spc="-10"/>
              <a:t>processed </a:t>
            </a:r>
            <a:r>
              <a:rPr dirty="0" spc="-40"/>
              <a:t>https://</a:t>
            </a:r>
            <a:r>
              <a:rPr dirty="0" spc="-40">
                <a:hlinkClick r:id="rId3"/>
              </a:rPr>
              <a:t>www.kaggle.com/datasets/nanditapore/healthcare-</a:t>
            </a:r>
            <a:r>
              <a:rPr dirty="0" spc="-10">
                <a:hlinkClick r:id="rId3"/>
              </a:rPr>
              <a:t>diabetes</a:t>
            </a:r>
          </a:p>
          <a:p>
            <a:pPr marL="12700" marR="7838440">
              <a:lnSpc>
                <a:spcPct val="116199"/>
              </a:lnSpc>
            </a:pPr>
            <a:r>
              <a:rPr dirty="0"/>
              <a:t>and</a:t>
            </a:r>
            <a:r>
              <a:rPr dirty="0" spc="-65"/>
              <a:t> </a:t>
            </a:r>
            <a:r>
              <a:rPr dirty="0" spc="-45"/>
              <a:t>the</a:t>
            </a:r>
            <a:r>
              <a:rPr dirty="0" spc="-65"/>
              <a:t> </a:t>
            </a:r>
            <a:r>
              <a:rPr dirty="0"/>
              <a:t>second</a:t>
            </a:r>
            <a:r>
              <a:rPr dirty="0" spc="-65"/>
              <a:t> </a:t>
            </a:r>
            <a:r>
              <a:rPr dirty="0"/>
              <a:t>had</a:t>
            </a:r>
            <a:r>
              <a:rPr dirty="0" spc="-65"/>
              <a:t> </a:t>
            </a:r>
            <a:r>
              <a:rPr dirty="0" spc="55"/>
              <a:t>4304</a:t>
            </a:r>
            <a:r>
              <a:rPr dirty="0" spc="-65"/>
              <a:t> </a:t>
            </a:r>
            <a:r>
              <a:rPr dirty="0" spc="-10"/>
              <a:t>entries Diabetes_Dataset_With_18_Features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774446" y="1169475"/>
            <a:ext cx="3482340" cy="98551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300" spc="85">
                <a:solidFill>
                  <a:srgbClr val="2D789C"/>
                </a:solidFill>
              </a:rPr>
              <a:t>Datasets</a:t>
            </a:r>
            <a:endParaRPr sz="6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9360559"/>
            <a:ext cx="3571240" cy="926465"/>
          </a:xfrm>
          <a:custGeom>
            <a:avLst/>
            <a:gdLst/>
            <a:ahLst/>
            <a:cxnLst/>
            <a:rect l="l" t="t" r="r" b="b"/>
            <a:pathLst>
              <a:path w="3571240" h="926465">
                <a:moveTo>
                  <a:pt x="3570718" y="926440"/>
                </a:moveTo>
                <a:lnTo>
                  <a:pt x="0" y="926440"/>
                </a:lnTo>
                <a:lnTo>
                  <a:pt x="0" y="189968"/>
                </a:lnTo>
                <a:lnTo>
                  <a:pt x="95582" y="168372"/>
                </a:lnTo>
                <a:lnTo>
                  <a:pt x="188928" y="148121"/>
                </a:lnTo>
                <a:lnTo>
                  <a:pt x="282332" y="128769"/>
                </a:lnTo>
                <a:lnTo>
                  <a:pt x="329048" y="119459"/>
                </a:lnTo>
                <a:lnTo>
                  <a:pt x="375769" y="110408"/>
                </a:lnTo>
                <a:lnTo>
                  <a:pt x="422491" y="101628"/>
                </a:lnTo>
                <a:lnTo>
                  <a:pt x="469212" y="93129"/>
                </a:lnTo>
                <a:lnTo>
                  <a:pt x="515928" y="84924"/>
                </a:lnTo>
                <a:lnTo>
                  <a:pt x="562636" y="77023"/>
                </a:lnTo>
                <a:lnTo>
                  <a:pt x="609333" y="69439"/>
                </a:lnTo>
                <a:lnTo>
                  <a:pt x="656015" y="62183"/>
                </a:lnTo>
                <a:lnTo>
                  <a:pt x="702679" y="55266"/>
                </a:lnTo>
                <a:lnTo>
                  <a:pt x="749322" y="48700"/>
                </a:lnTo>
                <a:lnTo>
                  <a:pt x="795941" y="42495"/>
                </a:lnTo>
                <a:lnTo>
                  <a:pt x="842533" y="36665"/>
                </a:lnTo>
                <a:lnTo>
                  <a:pt x="889093" y="31219"/>
                </a:lnTo>
                <a:lnTo>
                  <a:pt x="935619" y="26169"/>
                </a:lnTo>
                <a:lnTo>
                  <a:pt x="982108" y="21528"/>
                </a:lnTo>
                <a:lnTo>
                  <a:pt x="1028557" y="17306"/>
                </a:lnTo>
                <a:lnTo>
                  <a:pt x="1074961" y="13515"/>
                </a:lnTo>
                <a:lnTo>
                  <a:pt x="1121319" y="10166"/>
                </a:lnTo>
                <a:lnTo>
                  <a:pt x="1167626" y="7270"/>
                </a:lnTo>
                <a:lnTo>
                  <a:pt x="1213880" y="4840"/>
                </a:lnTo>
                <a:lnTo>
                  <a:pt x="1260076" y="2886"/>
                </a:lnTo>
                <a:lnTo>
                  <a:pt x="1306213" y="1421"/>
                </a:lnTo>
                <a:lnTo>
                  <a:pt x="1352286" y="455"/>
                </a:lnTo>
                <a:lnTo>
                  <a:pt x="1398293" y="0"/>
                </a:lnTo>
                <a:lnTo>
                  <a:pt x="1444230" y="67"/>
                </a:lnTo>
                <a:lnTo>
                  <a:pt x="1490094" y="668"/>
                </a:lnTo>
                <a:lnTo>
                  <a:pt x="1535881" y="1814"/>
                </a:lnTo>
                <a:lnTo>
                  <a:pt x="1581589" y="3517"/>
                </a:lnTo>
                <a:lnTo>
                  <a:pt x="1627214" y="5788"/>
                </a:lnTo>
                <a:lnTo>
                  <a:pt x="1672753" y="8639"/>
                </a:lnTo>
                <a:lnTo>
                  <a:pt x="1718203" y="12081"/>
                </a:lnTo>
                <a:lnTo>
                  <a:pt x="1763560" y="16126"/>
                </a:lnTo>
                <a:lnTo>
                  <a:pt x="1808821" y="20784"/>
                </a:lnTo>
                <a:lnTo>
                  <a:pt x="1853984" y="26068"/>
                </a:lnTo>
                <a:lnTo>
                  <a:pt x="1899043" y="31989"/>
                </a:lnTo>
                <a:lnTo>
                  <a:pt x="1943998" y="38558"/>
                </a:lnTo>
                <a:lnTo>
                  <a:pt x="1988843" y="45787"/>
                </a:lnTo>
                <a:lnTo>
                  <a:pt x="2033577" y="53687"/>
                </a:lnTo>
                <a:lnTo>
                  <a:pt x="2078195" y="62269"/>
                </a:lnTo>
                <a:lnTo>
                  <a:pt x="2122694" y="71546"/>
                </a:lnTo>
                <a:lnTo>
                  <a:pt x="2167072" y="81529"/>
                </a:lnTo>
                <a:lnTo>
                  <a:pt x="2211324" y="92228"/>
                </a:lnTo>
                <a:lnTo>
                  <a:pt x="2255449" y="103656"/>
                </a:lnTo>
                <a:lnTo>
                  <a:pt x="2299441" y="115824"/>
                </a:lnTo>
                <a:lnTo>
                  <a:pt x="2343299" y="128743"/>
                </a:lnTo>
                <a:lnTo>
                  <a:pt x="2387019" y="142425"/>
                </a:lnTo>
                <a:lnTo>
                  <a:pt x="2430597" y="156881"/>
                </a:lnTo>
                <a:lnTo>
                  <a:pt x="2474031" y="172123"/>
                </a:lnTo>
                <a:lnTo>
                  <a:pt x="2517317" y="188162"/>
                </a:lnTo>
                <a:lnTo>
                  <a:pt x="2560452" y="205010"/>
                </a:lnTo>
                <a:lnTo>
                  <a:pt x="2603433" y="222678"/>
                </a:lnTo>
                <a:lnTo>
                  <a:pt x="2646256" y="241177"/>
                </a:lnTo>
                <a:lnTo>
                  <a:pt x="2688918" y="260519"/>
                </a:lnTo>
                <a:lnTo>
                  <a:pt x="2731416" y="280716"/>
                </a:lnTo>
                <a:lnTo>
                  <a:pt x="2773747" y="301778"/>
                </a:lnTo>
                <a:lnTo>
                  <a:pt x="2815907" y="323718"/>
                </a:lnTo>
                <a:lnTo>
                  <a:pt x="2857894" y="346546"/>
                </a:lnTo>
                <a:lnTo>
                  <a:pt x="2899703" y="370275"/>
                </a:lnTo>
                <a:lnTo>
                  <a:pt x="2941332" y="394915"/>
                </a:lnTo>
                <a:lnTo>
                  <a:pt x="2982778" y="420479"/>
                </a:lnTo>
                <a:lnTo>
                  <a:pt x="3024036" y="446977"/>
                </a:lnTo>
                <a:lnTo>
                  <a:pt x="3065105" y="474421"/>
                </a:lnTo>
                <a:lnTo>
                  <a:pt x="3105980" y="502822"/>
                </a:lnTo>
                <a:lnTo>
                  <a:pt x="3146659" y="532192"/>
                </a:lnTo>
                <a:lnTo>
                  <a:pt x="3187138" y="562543"/>
                </a:lnTo>
                <a:lnTo>
                  <a:pt x="3227413" y="593885"/>
                </a:lnTo>
                <a:lnTo>
                  <a:pt x="3267483" y="626231"/>
                </a:lnTo>
                <a:lnTo>
                  <a:pt x="3307343" y="659591"/>
                </a:lnTo>
                <a:lnTo>
                  <a:pt x="3346990" y="693978"/>
                </a:lnTo>
                <a:lnTo>
                  <a:pt x="3386421" y="729402"/>
                </a:lnTo>
                <a:lnTo>
                  <a:pt x="3422154" y="762805"/>
                </a:lnTo>
                <a:lnTo>
                  <a:pt x="3457046" y="797234"/>
                </a:lnTo>
                <a:lnTo>
                  <a:pt x="3490958" y="832689"/>
                </a:lnTo>
                <a:lnTo>
                  <a:pt x="3523748" y="869172"/>
                </a:lnTo>
                <a:lnTo>
                  <a:pt x="3555276" y="906683"/>
                </a:lnTo>
                <a:lnTo>
                  <a:pt x="3570718" y="926440"/>
                </a:lnTo>
                <a:close/>
              </a:path>
            </a:pathLst>
          </a:custGeom>
          <a:solidFill>
            <a:srgbClr val="2D789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8847341" y="0"/>
            <a:ext cx="9441180" cy="4463415"/>
          </a:xfrm>
          <a:custGeom>
            <a:avLst/>
            <a:gdLst/>
            <a:ahLst/>
            <a:cxnLst/>
            <a:rect l="l" t="t" r="r" b="b"/>
            <a:pathLst>
              <a:path w="9441180" h="4463415">
                <a:moveTo>
                  <a:pt x="0" y="0"/>
                </a:moveTo>
                <a:lnTo>
                  <a:pt x="9440657" y="0"/>
                </a:lnTo>
                <a:lnTo>
                  <a:pt x="9440657" y="4463362"/>
                </a:lnTo>
                <a:lnTo>
                  <a:pt x="9405344" y="4435910"/>
                </a:lnTo>
                <a:lnTo>
                  <a:pt x="9367180" y="4405362"/>
                </a:lnTo>
                <a:lnTo>
                  <a:pt x="9329403" y="4374249"/>
                </a:lnTo>
                <a:lnTo>
                  <a:pt x="9292012" y="4342583"/>
                </a:lnTo>
                <a:lnTo>
                  <a:pt x="9255006" y="4310374"/>
                </a:lnTo>
                <a:lnTo>
                  <a:pt x="9218385" y="4277637"/>
                </a:lnTo>
                <a:lnTo>
                  <a:pt x="9182148" y="4244381"/>
                </a:lnTo>
                <a:lnTo>
                  <a:pt x="9146293" y="4210620"/>
                </a:lnTo>
                <a:lnTo>
                  <a:pt x="9110820" y="4176364"/>
                </a:lnTo>
                <a:lnTo>
                  <a:pt x="9075729" y="4141626"/>
                </a:lnTo>
                <a:lnTo>
                  <a:pt x="9041018" y="4106418"/>
                </a:lnTo>
                <a:lnTo>
                  <a:pt x="9006686" y="4070752"/>
                </a:lnTo>
                <a:lnTo>
                  <a:pt x="8972733" y="4034639"/>
                </a:lnTo>
                <a:lnTo>
                  <a:pt x="8939158" y="3998091"/>
                </a:lnTo>
                <a:lnTo>
                  <a:pt x="8905960" y="3961121"/>
                </a:lnTo>
                <a:lnTo>
                  <a:pt x="8873138" y="3923740"/>
                </a:lnTo>
                <a:lnTo>
                  <a:pt x="8840691" y="3885959"/>
                </a:lnTo>
                <a:lnTo>
                  <a:pt x="8808619" y="3847792"/>
                </a:lnTo>
                <a:lnTo>
                  <a:pt x="8776920" y="3809249"/>
                </a:lnTo>
                <a:lnTo>
                  <a:pt x="8745594" y="3770342"/>
                </a:lnTo>
                <a:lnTo>
                  <a:pt x="8714640" y="3731084"/>
                </a:lnTo>
                <a:lnTo>
                  <a:pt x="8684057" y="3691487"/>
                </a:lnTo>
                <a:lnTo>
                  <a:pt x="8653845" y="3651562"/>
                </a:lnTo>
                <a:lnTo>
                  <a:pt x="8624001" y="3611320"/>
                </a:lnTo>
                <a:lnTo>
                  <a:pt x="8594526" y="3570775"/>
                </a:lnTo>
                <a:lnTo>
                  <a:pt x="8565419" y="3529937"/>
                </a:lnTo>
                <a:lnTo>
                  <a:pt x="8536679" y="3488820"/>
                </a:lnTo>
                <a:lnTo>
                  <a:pt x="8508305" y="3447433"/>
                </a:lnTo>
                <a:lnTo>
                  <a:pt x="8480296" y="3405791"/>
                </a:lnTo>
                <a:lnTo>
                  <a:pt x="8452651" y="3363903"/>
                </a:lnTo>
                <a:lnTo>
                  <a:pt x="8425370" y="3321783"/>
                </a:lnTo>
                <a:lnTo>
                  <a:pt x="8398452" y="3279442"/>
                </a:lnTo>
                <a:lnTo>
                  <a:pt x="8371895" y="3236892"/>
                </a:lnTo>
                <a:lnTo>
                  <a:pt x="8345699" y="3194144"/>
                </a:lnTo>
                <a:lnTo>
                  <a:pt x="8319864" y="3151212"/>
                </a:lnTo>
                <a:lnTo>
                  <a:pt x="8294387" y="3108106"/>
                </a:lnTo>
                <a:lnTo>
                  <a:pt x="8269270" y="3064838"/>
                </a:lnTo>
                <a:lnTo>
                  <a:pt x="8244510" y="3021421"/>
                </a:lnTo>
                <a:lnTo>
                  <a:pt x="8220106" y="2977865"/>
                </a:lnTo>
                <a:lnTo>
                  <a:pt x="8196059" y="2934184"/>
                </a:lnTo>
                <a:lnTo>
                  <a:pt x="8172366" y="2890389"/>
                </a:lnTo>
                <a:lnTo>
                  <a:pt x="8149028" y="2846492"/>
                </a:lnTo>
                <a:lnTo>
                  <a:pt x="8126043" y="2802505"/>
                </a:lnTo>
                <a:lnTo>
                  <a:pt x="8103411" y="2758439"/>
                </a:lnTo>
                <a:lnTo>
                  <a:pt x="8080990" y="2714273"/>
                </a:lnTo>
                <a:lnTo>
                  <a:pt x="8058724" y="2669906"/>
                </a:lnTo>
                <a:lnTo>
                  <a:pt x="8036590" y="2625361"/>
                </a:lnTo>
                <a:lnTo>
                  <a:pt x="8014561" y="2580663"/>
                </a:lnTo>
                <a:lnTo>
                  <a:pt x="7992615" y="2535836"/>
                </a:lnTo>
                <a:lnTo>
                  <a:pt x="7861265" y="2265498"/>
                </a:lnTo>
                <a:lnTo>
                  <a:pt x="7839198" y="2220438"/>
                </a:lnTo>
                <a:lnTo>
                  <a:pt x="7817016" y="2175440"/>
                </a:lnTo>
                <a:lnTo>
                  <a:pt x="7794692" y="2130529"/>
                </a:lnTo>
                <a:lnTo>
                  <a:pt x="7772203" y="2085728"/>
                </a:lnTo>
                <a:lnTo>
                  <a:pt x="7749525" y="2041063"/>
                </a:lnTo>
                <a:lnTo>
                  <a:pt x="7726631" y="1996556"/>
                </a:lnTo>
                <a:lnTo>
                  <a:pt x="7703498" y="1952232"/>
                </a:lnTo>
                <a:lnTo>
                  <a:pt x="7680101" y="1908116"/>
                </a:lnTo>
                <a:lnTo>
                  <a:pt x="7656415" y="1864230"/>
                </a:lnTo>
                <a:lnTo>
                  <a:pt x="7632416" y="1820599"/>
                </a:lnTo>
                <a:lnTo>
                  <a:pt x="7608078" y="1777247"/>
                </a:lnTo>
                <a:lnTo>
                  <a:pt x="7583378" y="1734198"/>
                </a:lnTo>
                <a:lnTo>
                  <a:pt x="7558290" y="1691475"/>
                </a:lnTo>
                <a:lnTo>
                  <a:pt x="7532789" y="1649104"/>
                </a:lnTo>
                <a:lnTo>
                  <a:pt x="7506852" y="1607108"/>
                </a:lnTo>
                <a:lnTo>
                  <a:pt x="7480453" y="1565511"/>
                </a:lnTo>
                <a:lnTo>
                  <a:pt x="7453568" y="1524338"/>
                </a:lnTo>
                <a:lnTo>
                  <a:pt x="7426171" y="1483611"/>
                </a:lnTo>
                <a:lnTo>
                  <a:pt x="7398239" y="1443355"/>
                </a:lnTo>
                <a:lnTo>
                  <a:pt x="7369747" y="1403595"/>
                </a:lnTo>
                <a:lnTo>
                  <a:pt x="7340669" y="1364354"/>
                </a:lnTo>
                <a:lnTo>
                  <a:pt x="7310981" y="1325656"/>
                </a:lnTo>
                <a:lnTo>
                  <a:pt x="7280659" y="1287525"/>
                </a:lnTo>
                <a:lnTo>
                  <a:pt x="7249678" y="1249985"/>
                </a:lnTo>
                <a:lnTo>
                  <a:pt x="7218013" y="1213061"/>
                </a:lnTo>
                <a:lnTo>
                  <a:pt x="7185639" y="1176776"/>
                </a:lnTo>
                <a:lnTo>
                  <a:pt x="7152532" y="1141154"/>
                </a:lnTo>
                <a:lnTo>
                  <a:pt x="7118667" y="1106220"/>
                </a:lnTo>
                <a:lnTo>
                  <a:pt x="7084019" y="1071996"/>
                </a:lnTo>
                <a:lnTo>
                  <a:pt x="7048564" y="1038509"/>
                </a:lnTo>
                <a:lnTo>
                  <a:pt x="7012277" y="1005780"/>
                </a:lnTo>
                <a:lnTo>
                  <a:pt x="6975133" y="973836"/>
                </a:lnTo>
                <a:lnTo>
                  <a:pt x="6937107" y="942698"/>
                </a:lnTo>
                <a:lnTo>
                  <a:pt x="6898175" y="912392"/>
                </a:lnTo>
                <a:lnTo>
                  <a:pt x="6858871" y="883402"/>
                </a:lnTo>
                <a:lnTo>
                  <a:pt x="6819015" y="855517"/>
                </a:lnTo>
                <a:lnTo>
                  <a:pt x="6778623" y="828722"/>
                </a:lnTo>
                <a:lnTo>
                  <a:pt x="6737709" y="803001"/>
                </a:lnTo>
                <a:lnTo>
                  <a:pt x="6696289" y="778338"/>
                </a:lnTo>
                <a:lnTo>
                  <a:pt x="6654376" y="754717"/>
                </a:lnTo>
                <a:lnTo>
                  <a:pt x="6611987" y="732122"/>
                </a:lnTo>
                <a:lnTo>
                  <a:pt x="6569135" y="710539"/>
                </a:lnTo>
                <a:lnTo>
                  <a:pt x="6525836" y="689951"/>
                </a:lnTo>
                <a:lnTo>
                  <a:pt x="6482105" y="670342"/>
                </a:lnTo>
                <a:lnTo>
                  <a:pt x="6437955" y="651697"/>
                </a:lnTo>
                <a:lnTo>
                  <a:pt x="6393403" y="634000"/>
                </a:lnTo>
                <a:lnTo>
                  <a:pt x="6348462" y="617235"/>
                </a:lnTo>
                <a:lnTo>
                  <a:pt x="6303148" y="601387"/>
                </a:lnTo>
                <a:lnTo>
                  <a:pt x="6257476" y="586439"/>
                </a:lnTo>
                <a:lnTo>
                  <a:pt x="6211460" y="572377"/>
                </a:lnTo>
                <a:lnTo>
                  <a:pt x="6165115" y="559183"/>
                </a:lnTo>
                <a:lnTo>
                  <a:pt x="6118456" y="546843"/>
                </a:lnTo>
                <a:lnTo>
                  <a:pt x="6071497" y="535341"/>
                </a:lnTo>
                <a:lnTo>
                  <a:pt x="6024254" y="524661"/>
                </a:lnTo>
                <a:lnTo>
                  <a:pt x="5976742" y="514787"/>
                </a:lnTo>
                <a:lnTo>
                  <a:pt x="5928975" y="505704"/>
                </a:lnTo>
                <a:lnTo>
                  <a:pt x="5880968" y="497396"/>
                </a:lnTo>
                <a:lnTo>
                  <a:pt x="5832735" y="489847"/>
                </a:lnTo>
                <a:lnTo>
                  <a:pt x="5784293" y="483041"/>
                </a:lnTo>
                <a:lnTo>
                  <a:pt x="5735655" y="476963"/>
                </a:lnTo>
                <a:lnTo>
                  <a:pt x="5686836" y="471596"/>
                </a:lnTo>
                <a:lnTo>
                  <a:pt x="5637851" y="466926"/>
                </a:lnTo>
                <a:lnTo>
                  <a:pt x="5588715" y="462937"/>
                </a:lnTo>
                <a:lnTo>
                  <a:pt x="5539443" y="459611"/>
                </a:lnTo>
                <a:lnTo>
                  <a:pt x="5490050" y="456935"/>
                </a:lnTo>
                <a:lnTo>
                  <a:pt x="5440550" y="454892"/>
                </a:lnTo>
                <a:lnTo>
                  <a:pt x="5390958" y="453467"/>
                </a:lnTo>
                <a:lnTo>
                  <a:pt x="5341289" y="452643"/>
                </a:lnTo>
                <a:lnTo>
                  <a:pt x="5291558" y="452406"/>
                </a:lnTo>
                <a:lnTo>
                  <a:pt x="5241780" y="452738"/>
                </a:lnTo>
                <a:lnTo>
                  <a:pt x="5191969" y="453625"/>
                </a:lnTo>
                <a:lnTo>
                  <a:pt x="5142140" y="455051"/>
                </a:lnTo>
                <a:lnTo>
                  <a:pt x="5092309" y="457000"/>
                </a:lnTo>
                <a:lnTo>
                  <a:pt x="5042489" y="459456"/>
                </a:lnTo>
                <a:lnTo>
                  <a:pt x="4992697" y="462404"/>
                </a:lnTo>
                <a:lnTo>
                  <a:pt x="4942945" y="465827"/>
                </a:lnTo>
                <a:lnTo>
                  <a:pt x="4893251" y="469711"/>
                </a:lnTo>
                <a:lnTo>
                  <a:pt x="4843627" y="474039"/>
                </a:lnTo>
                <a:lnTo>
                  <a:pt x="4794090" y="478796"/>
                </a:lnTo>
                <a:lnTo>
                  <a:pt x="4744653" y="483965"/>
                </a:lnTo>
                <a:lnTo>
                  <a:pt x="4695332" y="489532"/>
                </a:lnTo>
                <a:lnTo>
                  <a:pt x="4646142" y="495480"/>
                </a:lnTo>
                <a:lnTo>
                  <a:pt x="4597096" y="501794"/>
                </a:lnTo>
                <a:lnTo>
                  <a:pt x="4548211" y="508457"/>
                </a:lnTo>
                <a:lnTo>
                  <a:pt x="4499501" y="515455"/>
                </a:lnTo>
                <a:lnTo>
                  <a:pt x="4450981" y="522772"/>
                </a:lnTo>
                <a:lnTo>
                  <a:pt x="3614761" y="659404"/>
                </a:lnTo>
                <a:lnTo>
                  <a:pt x="3425870" y="688485"/>
                </a:lnTo>
                <a:lnTo>
                  <a:pt x="3283848" y="709020"/>
                </a:lnTo>
                <a:lnTo>
                  <a:pt x="3189063" y="721935"/>
                </a:lnTo>
                <a:lnTo>
                  <a:pt x="3094235" y="734127"/>
                </a:lnTo>
                <a:lnTo>
                  <a:pt x="2999398" y="745508"/>
                </a:lnTo>
                <a:lnTo>
                  <a:pt x="2904588" y="755988"/>
                </a:lnTo>
                <a:lnTo>
                  <a:pt x="2857203" y="760863"/>
                </a:lnTo>
                <a:lnTo>
                  <a:pt x="2809838" y="765480"/>
                </a:lnTo>
                <a:lnTo>
                  <a:pt x="2762497" y="769827"/>
                </a:lnTo>
                <a:lnTo>
                  <a:pt x="2715184" y="773893"/>
                </a:lnTo>
                <a:lnTo>
                  <a:pt x="2667903" y="777668"/>
                </a:lnTo>
                <a:lnTo>
                  <a:pt x="2620659" y="781140"/>
                </a:lnTo>
                <a:lnTo>
                  <a:pt x="2573456" y="784298"/>
                </a:lnTo>
                <a:lnTo>
                  <a:pt x="2526298" y="787131"/>
                </a:lnTo>
                <a:lnTo>
                  <a:pt x="2479190" y="789628"/>
                </a:lnTo>
                <a:lnTo>
                  <a:pt x="2432136" y="791778"/>
                </a:lnTo>
                <a:lnTo>
                  <a:pt x="2385141" y="793570"/>
                </a:lnTo>
                <a:lnTo>
                  <a:pt x="2338207" y="794993"/>
                </a:lnTo>
                <a:lnTo>
                  <a:pt x="2291341" y="796035"/>
                </a:lnTo>
                <a:lnTo>
                  <a:pt x="2244546" y="796686"/>
                </a:lnTo>
                <a:lnTo>
                  <a:pt x="2197827" y="796934"/>
                </a:lnTo>
                <a:lnTo>
                  <a:pt x="2151187" y="796768"/>
                </a:lnTo>
                <a:lnTo>
                  <a:pt x="2104632" y="796178"/>
                </a:lnTo>
                <a:lnTo>
                  <a:pt x="2058165" y="795152"/>
                </a:lnTo>
                <a:lnTo>
                  <a:pt x="2011790" y="793679"/>
                </a:lnTo>
                <a:lnTo>
                  <a:pt x="1965513" y="791748"/>
                </a:lnTo>
                <a:lnTo>
                  <a:pt x="1919338" y="789348"/>
                </a:lnTo>
                <a:lnTo>
                  <a:pt x="1873268" y="786467"/>
                </a:lnTo>
                <a:lnTo>
                  <a:pt x="1827308" y="783095"/>
                </a:lnTo>
                <a:lnTo>
                  <a:pt x="1781462" y="779221"/>
                </a:lnTo>
                <a:lnTo>
                  <a:pt x="1735735" y="774833"/>
                </a:lnTo>
                <a:lnTo>
                  <a:pt x="1690131" y="769921"/>
                </a:lnTo>
                <a:lnTo>
                  <a:pt x="1644654" y="764473"/>
                </a:lnTo>
                <a:lnTo>
                  <a:pt x="1599309" y="758478"/>
                </a:lnTo>
                <a:lnTo>
                  <a:pt x="1554100" y="751926"/>
                </a:lnTo>
                <a:lnTo>
                  <a:pt x="1509031" y="744804"/>
                </a:lnTo>
                <a:lnTo>
                  <a:pt x="1464107" y="737102"/>
                </a:lnTo>
                <a:lnTo>
                  <a:pt x="1419331" y="728810"/>
                </a:lnTo>
                <a:lnTo>
                  <a:pt x="1374709" y="719915"/>
                </a:lnTo>
                <a:lnTo>
                  <a:pt x="1330244" y="710406"/>
                </a:lnTo>
                <a:lnTo>
                  <a:pt x="1285940" y="700273"/>
                </a:lnTo>
                <a:lnTo>
                  <a:pt x="1241803" y="689505"/>
                </a:lnTo>
                <a:lnTo>
                  <a:pt x="1197837" y="678090"/>
                </a:lnTo>
                <a:lnTo>
                  <a:pt x="1154045" y="666018"/>
                </a:lnTo>
                <a:lnTo>
                  <a:pt x="1110432" y="653276"/>
                </a:lnTo>
                <a:lnTo>
                  <a:pt x="1067002" y="639855"/>
                </a:lnTo>
                <a:lnTo>
                  <a:pt x="1023760" y="625743"/>
                </a:lnTo>
                <a:lnTo>
                  <a:pt x="980710" y="610928"/>
                </a:lnTo>
                <a:lnTo>
                  <a:pt x="937856" y="595401"/>
                </a:lnTo>
                <a:lnTo>
                  <a:pt x="895203" y="579149"/>
                </a:lnTo>
                <a:lnTo>
                  <a:pt x="852755" y="562162"/>
                </a:lnTo>
                <a:lnTo>
                  <a:pt x="810516" y="544428"/>
                </a:lnTo>
                <a:lnTo>
                  <a:pt x="768490" y="525937"/>
                </a:lnTo>
                <a:lnTo>
                  <a:pt x="726683" y="506677"/>
                </a:lnTo>
                <a:lnTo>
                  <a:pt x="685097" y="486638"/>
                </a:lnTo>
                <a:lnTo>
                  <a:pt x="643738" y="465808"/>
                </a:lnTo>
                <a:lnTo>
                  <a:pt x="602610" y="444176"/>
                </a:lnTo>
                <a:lnTo>
                  <a:pt x="561717" y="421730"/>
                </a:lnTo>
                <a:lnTo>
                  <a:pt x="521063" y="398461"/>
                </a:lnTo>
                <a:lnTo>
                  <a:pt x="480653" y="374357"/>
                </a:lnTo>
                <a:lnTo>
                  <a:pt x="440491" y="349406"/>
                </a:lnTo>
                <a:lnTo>
                  <a:pt x="400581" y="323598"/>
                </a:lnTo>
                <a:lnTo>
                  <a:pt x="360928" y="296922"/>
                </a:lnTo>
                <a:lnTo>
                  <a:pt x="321536" y="269366"/>
                </a:lnTo>
                <a:lnTo>
                  <a:pt x="282409" y="240919"/>
                </a:lnTo>
                <a:lnTo>
                  <a:pt x="243552" y="211570"/>
                </a:lnTo>
                <a:lnTo>
                  <a:pt x="204968" y="181309"/>
                </a:lnTo>
                <a:lnTo>
                  <a:pt x="166663" y="150124"/>
                </a:lnTo>
                <a:lnTo>
                  <a:pt x="128641" y="118004"/>
                </a:lnTo>
                <a:lnTo>
                  <a:pt x="90905" y="84938"/>
                </a:lnTo>
                <a:lnTo>
                  <a:pt x="53460" y="50914"/>
                </a:lnTo>
                <a:lnTo>
                  <a:pt x="16311" y="15922"/>
                </a:lnTo>
                <a:lnTo>
                  <a:pt x="0" y="0"/>
                </a:lnTo>
                <a:close/>
              </a:path>
            </a:pathLst>
          </a:custGeom>
          <a:solidFill>
            <a:srgbClr val="FFC8B3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8903" y="1959927"/>
            <a:ext cx="6943724" cy="5400674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86884" y="1259840"/>
            <a:ext cx="7172324" cy="5457825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21511" y="494665"/>
            <a:ext cx="11804650" cy="7112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500">
                <a:solidFill>
                  <a:srgbClr val="2D789C"/>
                </a:solidFill>
              </a:rPr>
              <a:t>TESTING</a:t>
            </a:r>
            <a:r>
              <a:rPr dirty="0" sz="4500" spc="-5">
                <a:solidFill>
                  <a:srgbClr val="2D789C"/>
                </a:solidFill>
              </a:rPr>
              <a:t> </a:t>
            </a:r>
            <a:r>
              <a:rPr dirty="0" sz="4500" spc="180">
                <a:solidFill>
                  <a:srgbClr val="2D789C"/>
                </a:solidFill>
              </a:rPr>
              <a:t>AND</a:t>
            </a:r>
            <a:r>
              <a:rPr dirty="0" sz="4500">
                <a:solidFill>
                  <a:srgbClr val="2D789C"/>
                </a:solidFill>
              </a:rPr>
              <a:t> </a:t>
            </a:r>
            <a:r>
              <a:rPr dirty="0" sz="4500" spc="-20">
                <a:solidFill>
                  <a:srgbClr val="2D789C"/>
                </a:solidFill>
              </a:rPr>
              <a:t>RESULTS</a:t>
            </a:r>
            <a:r>
              <a:rPr dirty="0" sz="4500" spc="-5">
                <a:solidFill>
                  <a:srgbClr val="2D789C"/>
                </a:solidFill>
              </a:rPr>
              <a:t> </a:t>
            </a:r>
            <a:r>
              <a:rPr dirty="0" sz="4500">
                <a:solidFill>
                  <a:srgbClr val="2D789C"/>
                </a:solidFill>
              </a:rPr>
              <a:t>in </a:t>
            </a:r>
            <a:r>
              <a:rPr dirty="0" sz="4500" spc="229">
                <a:solidFill>
                  <a:srgbClr val="2D789C"/>
                </a:solidFill>
              </a:rPr>
              <a:t>Weka</a:t>
            </a:r>
            <a:r>
              <a:rPr dirty="0" sz="4500">
                <a:solidFill>
                  <a:srgbClr val="2D789C"/>
                </a:solidFill>
              </a:rPr>
              <a:t> </a:t>
            </a:r>
            <a:r>
              <a:rPr dirty="0" sz="4500" spc="60">
                <a:solidFill>
                  <a:srgbClr val="2D789C"/>
                </a:solidFill>
              </a:rPr>
              <a:t>program</a:t>
            </a:r>
            <a:endParaRPr sz="4500"/>
          </a:p>
        </p:txBody>
      </p:sp>
      <p:sp>
        <p:nvSpPr>
          <p:cNvPr id="7" name="object 7" descr=""/>
          <p:cNvSpPr txBox="1"/>
          <p:nvPr/>
        </p:nvSpPr>
        <p:spPr>
          <a:xfrm>
            <a:off x="768237" y="1484345"/>
            <a:ext cx="753554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b="1">
                <a:solidFill>
                  <a:srgbClr val="2D789C"/>
                </a:solidFill>
                <a:latin typeface="Trebuchet MS"/>
                <a:cs typeface="Trebuchet MS"/>
              </a:rPr>
              <a:t>A.</a:t>
            </a:r>
            <a:r>
              <a:rPr dirty="0" sz="280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800" b="1">
                <a:solidFill>
                  <a:srgbClr val="2D789C"/>
                </a:solidFill>
                <a:latin typeface="Trebuchet MS"/>
                <a:cs typeface="Trebuchet MS"/>
              </a:rPr>
              <a:t>Decision</a:t>
            </a:r>
            <a:r>
              <a:rPr dirty="0" sz="28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800" spc="-130" b="1">
                <a:solidFill>
                  <a:srgbClr val="2D789C"/>
                </a:solidFill>
                <a:latin typeface="Trebuchet MS"/>
                <a:cs typeface="Trebuchet MS"/>
              </a:rPr>
              <a:t>tree</a:t>
            </a:r>
            <a:r>
              <a:rPr dirty="0" sz="28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800" b="1">
                <a:solidFill>
                  <a:srgbClr val="2D789C"/>
                </a:solidFill>
                <a:latin typeface="Trebuchet MS"/>
                <a:cs typeface="Trebuchet MS"/>
              </a:rPr>
              <a:t>(Dataset</a:t>
            </a:r>
            <a:r>
              <a:rPr dirty="0" sz="28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800" b="1">
                <a:solidFill>
                  <a:srgbClr val="2D789C"/>
                </a:solidFill>
                <a:latin typeface="Trebuchet MS"/>
                <a:cs typeface="Trebuchet MS"/>
              </a:rPr>
              <a:t>1</a:t>
            </a:r>
            <a:r>
              <a:rPr dirty="0" sz="28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800" b="1">
                <a:solidFill>
                  <a:srgbClr val="2D789C"/>
                </a:solidFill>
                <a:latin typeface="Trebuchet MS"/>
                <a:cs typeface="Trebuchet MS"/>
              </a:rPr>
              <a:t>with</a:t>
            </a:r>
            <a:r>
              <a:rPr dirty="0" sz="28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800" b="1">
                <a:solidFill>
                  <a:srgbClr val="2D789C"/>
                </a:solidFill>
                <a:latin typeface="Trebuchet MS"/>
                <a:cs typeface="Trebuchet MS"/>
              </a:rPr>
              <a:t>2768</a:t>
            </a:r>
            <a:r>
              <a:rPr dirty="0" sz="28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800" spc="-20" b="1">
                <a:solidFill>
                  <a:srgbClr val="2D789C"/>
                </a:solidFill>
                <a:latin typeface="Trebuchet MS"/>
                <a:cs typeface="Trebuchet MS"/>
              </a:rPr>
              <a:t>entries)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0274075" y="6906350"/>
            <a:ext cx="7599045" cy="3368675"/>
          </a:xfrm>
          <a:prstGeom prst="rect">
            <a:avLst/>
          </a:prstGeom>
        </p:spPr>
        <p:txBody>
          <a:bodyPr wrap="square" lIns="0" tIns="64135" rIns="0" bIns="0" rtlCol="0" vert="horz">
            <a:spAutoFit/>
          </a:bodyPr>
          <a:lstStyle/>
          <a:p>
            <a:pPr marL="84455">
              <a:lnSpc>
                <a:spcPct val="100000"/>
              </a:lnSpc>
              <a:spcBef>
                <a:spcPts val="505"/>
              </a:spcBef>
            </a:pP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training</a:t>
            </a:r>
            <a:endParaRPr sz="2100">
              <a:latin typeface="Trebuchet MS"/>
              <a:cs typeface="Trebuchet MS"/>
            </a:endParaRPr>
          </a:p>
          <a:p>
            <a:pPr algn="just" marL="12700" marR="5080">
              <a:lnSpc>
                <a:spcPct val="116100"/>
              </a:lnSpc>
            </a:pP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10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decision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75" b="1">
                <a:solidFill>
                  <a:srgbClr val="2D789C"/>
                </a:solidFill>
                <a:latin typeface="Trebuchet MS"/>
                <a:cs typeface="Trebuchet MS"/>
              </a:rPr>
              <a:t>tree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model’s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results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showed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Time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0" b="1">
                <a:solidFill>
                  <a:srgbClr val="2D789C"/>
                </a:solidFill>
                <a:latin typeface="Trebuchet MS"/>
                <a:cs typeface="Trebuchet MS"/>
              </a:rPr>
              <a:t>taken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build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model:</a:t>
            </a:r>
            <a:r>
              <a:rPr dirty="0" sz="2100" spc="2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0.06</a:t>
            </a:r>
            <a:r>
              <a:rPr dirty="0" sz="2100" spc="2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sec</a:t>
            </a:r>
            <a:r>
              <a:rPr dirty="0" sz="2100" spc="2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100" spc="2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100" spc="2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2100" spc="2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2100" spc="2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instance</a:t>
            </a:r>
            <a:r>
              <a:rPr dirty="0" sz="2100" spc="2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rate</a:t>
            </a:r>
            <a:r>
              <a:rPr dirty="0" sz="2100" spc="2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of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93.78%,</a:t>
            </a:r>
            <a:r>
              <a:rPr dirty="0" sz="2100" spc="4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with</a:t>
            </a:r>
            <a:r>
              <a:rPr dirty="0" sz="2100" spc="4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100" spc="4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precision,</a:t>
            </a:r>
            <a:r>
              <a:rPr dirty="0" sz="2100" spc="4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recall,</a:t>
            </a:r>
            <a:r>
              <a:rPr dirty="0" sz="2100" spc="4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100" spc="4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F-measure</a:t>
            </a:r>
            <a:r>
              <a:rPr dirty="0" sz="2100" spc="4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equal</a:t>
            </a:r>
            <a:r>
              <a:rPr dirty="0" sz="2100" spc="4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to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0.938.</a:t>
            </a:r>
            <a:r>
              <a:rPr dirty="0" sz="2100" spc="204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100" spc="2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confusion</a:t>
            </a:r>
            <a:r>
              <a:rPr dirty="0" sz="2100" spc="2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matrix</a:t>
            </a:r>
            <a:r>
              <a:rPr dirty="0" sz="2100" spc="204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resulted</a:t>
            </a:r>
            <a:r>
              <a:rPr dirty="0" sz="2100" spc="2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in</a:t>
            </a:r>
            <a:r>
              <a:rPr dirty="0" sz="2100" spc="2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856</a:t>
            </a:r>
            <a:r>
              <a:rPr dirty="0" sz="2100" spc="21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true</a:t>
            </a:r>
            <a:r>
              <a:rPr dirty="0" sz="2100" spc="204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positives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(TP),</a:t>
            </a:r>
            <a:r>
              <a:rPr dirty="0" sz="2100" spc="3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96</a:t>
            </a:r>
            <a:r>
              <a:rPr dirty="0" sz="2100" spc="3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false</a:t>
            </a:r>
            <a:r>
              <a:rPr dirty="0" sz="2100" spc="3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negatives</a:t>
            </a:r>
            <a:r>
              <a:rPr dirty="0" sz="2100" spc="3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(FN),</a:t>
            </a:r>
            <a:r>
              <a:rPr dirty="0" sz="2100" spc="3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76</a:t>
            </a:r>
            <a:r>
              <a:rPr dirty="0" sz="2100" spc="3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false</a:t>
            </a:r>
            <a:r>
              <a:rPr dirty="0" sz="2100" spc="3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positives</a:t>
            </a:r>
            <a:r>
              <a:rPr dirty="0" sz="2100" spc="3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(FP),</a:t>
            </a:r>
            <a:r>
              <a:rPr dirty="0" sz="2100" spc="3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and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1740</a:t>
            </a:r>
            <a:r>
              <a:rPr dirty="0" sz="2100" spc="-1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true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negatives</a:t>
            </a:r>
            <a:r>
              <a:rPr dirty="0" sz="2100" spc="-1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(TN).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Based</a:t>
            </a:r>
            <a:r>
              <a:rPr dirty="0" sz="2100" spc="-1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on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these</a:t>
            </a:r>
            <a:r>
              <a:rPr dirty="0" sz="2100" spc="-1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numbers,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the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overall</a:t>
            </a:r>
            <a:r>
              <a:rPr dirty="0" sz="2100" spc="3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accuracy,</a:t>
            </a:r>
            <a:r>
              <a:rPr dirty="0" sz="2100" spc="3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calculated</a:t>
            </a:r>
            <a:r>
              <a:rPr dirty="0" sz="2100" spc="35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spc="65" b="1">
                <a:solidFill>
                  <a:srgbClr val="2D789C"/>
                </a:solidFill>
                <a:latin typeface="Trebuchet MS"/>
                <a:cs typeface="Trebuchet MS"/>
              </a:rPr>
              <a:t>as</a:t>
            </a:r>
            <a:r>
              <a:rPr dirty="0" sz="2100" spc="3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(TP+TN)/(TP+FP+TN+FN), </a:t>
            </a:r>
            <a:r>
              <a:rPr dirty="0" sz="2100" spc="90" b="1">
                <a:solidFill>
                  <a:srgbClr val="2D789C"/>
                </a:solidFill>
                <a:latin typeface="Trebuchet MS"/>
                <a:cs typeface="Trebuchet MS"/>
              </a:rPr>
              <a:t>was</a:t>
            </a:r>
            <a:r>
              <a:rPr dirty="0" sz="21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found</a:t>
            </a:r>
            <a:r>
              <a:rPr dirty="0" sz="21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21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be</a:t>
            </a:r>
            <a:r>
              <a:rPr dirty="0" sz="21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0.9378.</a:t>
            </a:r>
            <a:endParaRPr sz="2100">
              <a:latin typeface="Trebuchet MS"/>
              <a:cs typeface="Trebuchet MS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33825" y="7647262"/>
            <a:ext cx="9405620" cy="1739900"/>
          </a:xfrm>
          <a:prstGeom prst="rect">
            <a:avLst/>
          </a:prstGeom>
        </p:spPr>
        <p:txBody>
          <a:bodyPr wrap="square" lIns="0" tIns="64769" rIns="0" bIns="0" rtlCol="0" vert="horz">
            <a:spAutoFit/>
          </a:bodyPr>
          <a:lstStyle/>
          <a:p>
            <a:pPr algn="ctr" marR="58419">
              <a:lnSpc>
                <a:spcPct val="100000"/>
              </a:lnSpc>
              <a:spcBef>
                <a:spcPts val="509"/>
              </a:spcBef>
            </a:pPr>
            <a:r>
              <a:rPr dirty="0" sz="1900" spc="-10" b="1">
                <a:solidFill>
                  <a:srgbClr val="2D789C"/>
                </a:solidFill>
                <a:latin typeface="Trebuchet MS"/>
                <a:cs typeface="Trebuchet MS"/>
              </a:rPr>
              <a:t>testing</a:t>
            </a:r>
            <a:endParaRPr sz="1900">
              <a:latin typeface="Trebuchet MS"/>
              <a:cs typeface="Trebuchet MS"/>
            </a:endParaRPr>
          </a:p>
          <a:p>
            <a:pPr algn="ctr" marL="12065" marR="5080" indent="-635">
              <a:lnSpc>
                <a:spcPct val="118400"/>
              </a:lnSpc>
            </a:pP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Time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10" b="1">
                <a:solidFill>
                  <a:srgbClr val="2D789C"/>
                </a:solidFill>
                <a:latin typeface="Trebuchet MS"/>
                <a:cs typeface="Trebuchet MS"/>
              </a:rPr>
              <a:t>taken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build</a:t>
            </a:r>
            <a:r>
              <a:rPr dirty="0" sz="1900" spc="-6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35" b="1">
                <a:solidFill>
                  <a:srgbClr val="2D789C"/>
                </a:solidFill>
                <a:latin typeface="Trebuchet MS"/>
                <a:cs typeface="Trebuchet MS"/>
              </a:rPr>
              <a:t>model: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10" b="1">
                <a:solidFill>
                  <a:srgbClr val="2D789C"/>
                </a:solidFill>
                <a:latin typeface="Trebuchet MS"/>
                <a:cs typeface="Trebuchet MS"/>
              </a:rPr>
              <a:t>0.03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50" b="1">
                <a:solidFill>
                  <a:srgbClr val="2D789C"/>
                </a:solidFill>
                <a:latin typeface="Trebuchet MS"/>
                <a:cs typeface="Trebuchet MS"/>
              </a:rPr>
              <a:t>sec,</a:t>
            </a:r>
            <a:r>
              <a:rPr dirty="0" sz="1900" spc="-6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Total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Number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of</a:t>
            </a:r>
            <a:r>
              <a:rPr dirty="0" sz="1900" spc="-6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10" b="1">
                <a:solidFill>
                  <a:srgbClr val="2D789C"/>
                </a:solidFill>
                <a:latin typeface="Trebuchet MS"/>
                <a:cs typeface="Trebuchet MS"/>
              </a:rPr>
              <a:t>Instances: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554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10" b="1">
                <a:solidFill>
                  <a:srgbClr val="2D789C"/>
                </a:solidFill>
                <a:latin typeface="Trebuchet MS"/>
                <a:cs typeface="Trebuchet MS"/>
              </a:rPr>
              <a:t>Correctly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1900" spc="-5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20" b="1">
                <a:solidFill>
                  <a:srgbClr val="2D789C"/>
                </a:solidFill>
                <a:latin typeface="Trebuchet MS"/>
                <a:cs typeface="Trebuchet MS"/>
              </a:rPr>
              <a:t>instances:</a:t>
            </a:r>
            <a:r>
              <a:rPr dirty="0" sz="190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542</a:t>
            </a:r>
            <a:r>
              <a:rPr dirty="0" sz="190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70" b="1">
                <a:solidFill>
                  <a:srgbClr val="2D789C"/>
                </a:solidFill>
                <a:latin typeface="Trebuchet MS"/>
                <a:cs typeface="Trebuchet MS"/>
              </a:rPr>
              <a:t>,In</a:t>
            </a:r>
            <a:r>
              <a:rPr dirty="0" sz="190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40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190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1900" spc="-5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instances</a:t>
            </a:r>
            <a:r>
              <a:rPr dirty="0" sz="190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35" b="1">
                <a:solidFill>
                  <a:srgbClr val="2D789C"/>
                </a:solidFill>
                <a:latin typeface="Trebuchet MS"/>
                <a:cs typeface="Trebuchet MS"/>
              </a:rPr>
              <a:t>12,</a:t>
            </a:r>
            <a:r>
              <a:rPr dirty="0" sz="190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Accuracy=</a:t>
            </a:r>
            <a:r>
              <a:rPr dirty="0" sz="190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10" b="1">
                <a:solidFill>
                  <a:srgbClr val="2D789C"/>
                </a:solidFill>
                <a:latin typeface="Trebuchet MS"/>
                <a:cs typeface="Trebuchet MS"/>
              </a:rPr>
              <a:t>correctly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Instances/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Total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number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of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instances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in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training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50" b="1">
                <a:solidFill>
                  <a:srgbClr val="2D789C"/>
                </a:solidFill>
                <a:latin typeface="Trebuchet MS"/>
                <a:cs typeface="Trebuchet MS"/>
              </a:rPr>
              <a:t>set,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Accuracy=542/554</a:t>
            </a:r>
            <a:r>
              <a:rPr dirty="0" sz="1900" spc="-6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50" b="1">
                <a:solidFill>
                  <a:srgbClr val="2D789C"/>
                </a:solidFill>
                <a:latin typeface="Trebuchet MS"/>
                <a:cs typeface="Trebuchet MS"/>
              </a:rPr>
              <a:t>=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0.978</a:t>
            </a:r>
            <a:r>
              <a:rPr dirty="0" sz="1900" spc="-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55" b="1">
                <a:solidFill>
                  <a:srgbClr val="2D789C"/>
                </a:solidFill>
                <a:latin typeface="Trebuchet MS"/>
                <a:cs typeface="Trebuchet MS"/>
              </a:rPr>
              <a:t>TP=181</a:t>
            </a:r>
            <a:r>
              <a:rPr dirty="0" sz="19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229" b="1">
                <a:solidFill>
                  <a:srgbClr val="2D789C"/>
                </a:solidFill>
                <a:latin typeface="Trebuchet MS"/>
                <a:cs typeface="Trebuchet MS"/>
              </a:rPr>
              <a:t>,</a:t>
            </a:r>
            <a:r>
              <a:rPr dirty="0" sz="19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55" b="1">
                <a:solidFill>
                  <a:srgbClr val="2D789C"/>
                </a:solidFill>
                <a:latin typeface="Trebuchet MS"/>
                <a:cs typeface="Trebuchet MS"/>
              </a:rPr>
              <a:t>FP=</a:t>
            </a:r>
            <a:r>
              <a:rPr dirty="0" sz="19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10</a:t>
            </a:r>
            <a:r>
              <a:rPr dirty="0" sz="19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229" b="1">
                <a:solidFill>
                  <a:srgbClr val="2D789C"/>
                </a:solidFill>
                <a:latin typeface="Trebuchet MS"/>
                <a:cs typeface="Trebuchet MS"/>
              </a:rPr>
              <a:t>,</a:t>
            </a:r>
            <a:r>
              <a:rPr dirty="0" sz="19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55" b="1">
                <a:solidFill>
                  <a:srgbClr val="2D789C"/>
                </a:solidFill>
                <a:latin typeface="Trebuchet MS"/>
                <a:cs typeface="Trebuchet MS"/>
              </a:rPr>
              <a:t>FN=2</a:t>
            </a:r>
            <a:r>
              <a:rPr dirty="0" sz="19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229" b="1">
                <a:solidFill>
                  <a:srgbClr val="2D789C"/>
                </a:solidFill>
                <a:latin typeface="Trebuchet MS"/>
                <a:cs typeface="Trebuchet MS"/>
              </a:rPr>
              <a:t>,</a:t>
            </a:r>
            <a:r>
              <a:rPr dirty="0" sz="19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95" b="1">
                <a:solidFill>
                  <a:srgbClr val="2D789C"/>
                </a:solidFill>
                <a:latin typeface="Trebuchet MS"/>
                <a:cs typeface="Trebuchet MS"/>
              </a:rPr>
              <a:t>TN</a:t>
            </a:r>
            <a:r>
              <a:rPr dirty="0" sz="19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b="1">
                <a:solidFill>
                  <a:srgbClr val="2D789C"/>
                </a:solidFill>
                <a:latin typeface="Trebuchet MS"/>
                <a:cs typeface="Trebuchet MS"/>
              </a:rPr>
              <a:t>=</a:t>
            </a:r>
            <a:r>
              <a:rPr dirty="0" sz="19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1900" spc="-25" b="1">
                <a:solidFill>
                  <a:srgbClr val="2D789C"/>
                </a:solidFill>
                <a:latin typeface="Trebuchet MS"/>
                <a:cs typeface="Trebuchet MS"/>
              </a:rPr>
              <a:t>361</a:t>
            </a:r>
            <a:endParaRPr sz="19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392775" cy="10304145"/>
            <a:chOff x="0" y="0"/>
            <a:chExt cx="18392775" cy="10304145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392594" cy="1030408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062804" y="482796"/>
              <a:ext cx="8582025" cy="6705599"/>
            </a:xfrm>
            <a:prstGeom prst="rect">
              <a:avLst/>
            </a:prstGeom>
          </p:spPr>
        </p:pic>
      </p:grpSp>
      <p:sp>
        <p:nvSpPr>
          <p:cNvPr id="5" name="object 5" descr=""/>
          <p:cNvSpPr txBox="1"/>
          <p:nvPr/>
        </p:nvSpPr>
        <p:spPr>
          <a:xfrm>
            <a:off x="2830098" y="7544115"/>
            <a:ext cx="11759565" cy="2425700"/>
          </a:xfrm>
          <a:prstGeom prst="rect">
            <a:avLst/>
          </a:prstGeom>
        </p:spPr>
        <p:txBody>
          <a:bodyPr wrap="square" lIns="0" tIns="685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40"/>
              </a:spcBef>
            </a:pPr>
            <a:r>
              <a:rPr dirty="0" sz="2250" spc="-10" b="1">
                <a:solidFill>
                  <a:srgbClr val="2D789C"/>
                </a:solidFill>
                <a:latin typeface="Trebuchet MS"/>
                <a:cs typeface="Trebuchet MS"/>
              </a:rPr>
              <a:t>traning</a:t>
            </a:r>
            <a:endParaRPr sz="2250">
              <a:latin typeface="Trebuchet MS"/>
              <a:cs typeface="Trebuchet MS"/>
            </a:endParaRPr>
          </a:p>
          <a:p>
            <a:pPr marL="12700" marR="5080">
              <a:lnSpc>
                <a:spcPct val="116700"/>
              </a:lnSpc>
            </a:pP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Naïve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50" b="1">
                <a:solidFill>
                  <a:srgbClr val="2D789C"/>
                </a:solidFill>
                <a:latin typeface="Trebuchet MS"/>
                <a:cs typeface="Trebuchet MS"/>
              </a:rPr>
              <a:t>Bayes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20" b="1">
                <a:solidFill>
                  <a:srgbClr val="2D789C"/>
                </a:solidFill>
                <a:latin typeface="Trebuchet MS"/>
                <a:cs typeface="Trebuchet MS"/>
              </a:rPr>
              <a:t>model’s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results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showed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50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1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10" b="1">
                <a:solidFill>
                  <a:srgbClr val="2D789C"/>
                </a:solidFill>
                <a:latin typeface="Trebuchet MS"/>
                <a:cs typeface="Trebuchet MS"/>
              </a:rPr>
              <a:t>instance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45" b="1">
                <a:solidFill>
                  <a:srgbClr val="2D789C"/>
                </a:solidFill>
                <a:latin typeface="Trebuchet MS"/>
                <a:cs typeface="Trebuchet MS"/>
              </a:rPr>
              <a:t>rate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of</a:t>
            </a:r>
            <a:r>
              <a:rPr dirty="0" sz="225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10" b="1">
                <a:solidFill>
                  <a:srgbClr val="2D789C"/>
                </a:solidFill>
                <a:latin typeface="Trebuchet MS"/>
                <a:cs typeface="Trebuchet MS"/>
              </a:rPr>
              <a:t>76.192%,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with</a:t>
            </a:r>
            <a:r>
              <a:rPr dirty="0" sz="225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a</a:t>
            </a:r>
            <a:r>
              <a:rPr dirty="0" sz="225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50" b="1">
                <a:solidFill>
                  <a:srgbClr val="2D789C"/>
                </a:solidFill>
                <a:latin typeface="Trebuchet MS"/>
                <a:cs typeface="Trebuchet MS"/>
              </a:rPr>
              <a:t>precision,</a:t>
            </a:r>
            <a:r>
              <a:rPr dirty="0" sz="225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95" b="1">
                <a:solidFill>
                  <a:srgbClr val="2D789C"/>
                </a:solidFill>
                <a:latin typeface="Trebuchet MS"/>
                <a:cs typeface="Trebuchet MS"/>
              </a:rPr>
              <a:t>recall,</a:t>
            </a:r>
            <a:r>
              <a:rPr dirty="0" sz="2250" spc="-7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25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60" b="1">
                <a:solidFill>
                  <a:srgbClr val="2D789C"/>
                </a:solidFill>
                <a:latin typeface="Trebuchet MS"/>
                <a:cs typeface="Trebuchet MS"/>
              </a:rPr>
              <a:t>F-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measure</a:t>
            </a:r>
            <a:r>
              <a:rPr dirty="0" sz="225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10" b="1">
                <a:solidFill>
                  <a:srgbClr val="2D789C"/>
                </a:solidFill>
                <a:latin typeface="Trebuchet MS"/>
                <a:cs typeface="Trebuchet MS"/>
              </a:rPr>
              <a:t>equal</a:t>
            </a:r>
            <a:r>
              <a:rPr dirty="0" sz="225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225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55" b="1">
                <a:solidFill>
                  <a:srgbClr val="2D789C"/>
                </a:solidFill>
                <a:latin typeface="Trebuchet MS"/>
                <a:cs typeface="Trebuchet MS"/>
              </a:rPr>
              <a:t>0.762.</a:t>
            </a:r>
            <a:r>
              <a:rPr dirty="0" sz="225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25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confusion</a:t>
            </a:r>
            <a:r>
              <a:rPr dirty="0" sz="225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30" b="1">
                <a:solidFill>
                  <a:srgbClr val="2D789C"/>
                </a:solidFill>
                <a:latin typeface="Trebuchet MS"/>
                <a:cs typeface="Trebuchet MS"/>
              </a:rPr>
              <a:t>matrix</a:t>
            </a:r>
            <a:r>
              <a:rPr dirty="0" sz="2250" spc="-8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25" b="1">
                <a:solidFill>
                  <a:srgbClr val="2D789C"/>
                </a:solidFill>
                <a:latin typeface="Trebuchet MS"/>
                <a:cs typeface="Trebuchet MS"/>
              </a:rPr>
              <a:t>resulted</a:t>
            </a:r>
            <a:r>
              <a:rPr dirty="0" sz="225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25" b="1">
                <a:solidFill>
                  <a:srgbClr val="2D789C"/>
                </a:solidFill>
                <a:latin typeface="Trebuchet MS"/>
                <a:cs typeface="Trebuchet MS"/>
              </a:rPr>
              <a:t>in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625</a:t>
            </a:r>
            <a:r>
              <a:rPr dirty="0" sz="225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55" b="1">
                <a:solidFill>
                  <a:srgbClr val="2D789C"/>
                </a:solidFill>
                <a:latin typeface="Trebuchet MS"/>
                <a:cs typeface="Trebuchet MS"/>
              </a:rPr>
              <a:t>true</a:t>
            </a:r>
            <a:r>
              <a:rPr dirty="0" sz="225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positives</a:t>
            </a:r>
            <a:r>
              <a:rPr dirty="0" sz="2250" spc="-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10" b="1">
                <a:solidFill>
                  <a:srgbClr val="2D789C"/>
                </a:solidFill>
                <a:latin typeface="Trebuchet MS"/>
                <a:cs typeface="Trebuchet MS"/>
              </a:rPr>
              <a:t>(TP),</a:t>
            </a:r>
            <a:r>
              <a:rPr dirty="0" sz="225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327</a:t>
            </a:r>
            <a:r>
              <a:rPr dirty="0" sz="2250" spc="-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false</a:t>
            </a:r>
            <a:r>
              <a:rPr dirty="0" sz="225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negatives</a:t>
            </a:r>
            <a:r>
              <a:rPr dirty="0" sz="2250" spc="-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20" b="1">
                <a:solidFill>
                  <a:srgbClr val="2D789C"/>
                </a:solidFill>
                <a:latin typeface="Trebuchet MS"/>
                <a:cs typeface="Trebuchet MS"/>
              </a:rPr>
              <a:t>(FN),</a:t>
            </a:r>
            <a:r>
              <a:rPr dirty="0" sz="225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332</a:t>
            </a:r>
            <a:r>
              <a:rPr dirty="0" sz="2250" spc="-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false</a:t>
            </a:r>
            <a:r>
              <a:rPr dirty="0" sz="225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positives</a:t>
            </a:r>
            <a:r>
              <a:rPr dirty="0" sz="2250" spc="-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25" b="1">
                <a:solidFill>
                  <a:srgbClr val="2D789C"/>
                </a:solidFill>
                <a:latin typeface="Trebuchet MS"/>
                <a:cs typeface="Trebuchet MS"/>
              </a:rPr>
              <a:t>(FP),</a:t>
            </a:r>
            <a:r>
              <a:rPr dirty="0" sz="2250" spc="-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and</a:t>
            </a:r>
            <a:r>
              <a:rPr dirty="0" sz="2250" spc="-4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20" b="1">
                <a:solidFill>
                  <a:srgbClr val="2D789C"/>
                </a:solidFill>
                <a:latin typeface="Trebuchet MS"/>
                <a:cs typeface="Trebuchet MS"/>
              </a:rPr>
              <a:t>1484</a:t>
            </a:r>
            <a:r>
              <a:rPr dirty="0" sz="2250" spc="560" b="1">
                <a:solidFill>
                  <a:srgbClr val="2D789C"/>
                </a:solidFill>
                <a:latin typeface="Trebuchet MS"/>
                <a:cs typeface="Trebuchet MS"/>
              </a:rPr>
              <a:t>  </a:t>
            </a:r>
            <a:r>
              <a:rPr dirty="0" sz="2250" spc="-55" b="1">
                <a:solidFill>
                  <a:srgbClr val="2D789C"/>
                </a:solidFill>
                <a:latin typeface="Trebuchet MS"/>
                <a:cs typeface="Trebuchet MS"/>
              </a:rPr>
              <a:t>true</a:t>
            </a:r>
            <a:r>
              <a:rPr dirty="0" sz="225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negatives</a:t>
            </a:r>
            <a:r>
              <a:rPr dirty="0" sz="225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10" b="1">
                <a:solidFill>
                  <a:srgbClr val="2D789C"/>
                </a:solidFill>
                <a:latin typeface="Trebuchet MS"/>
                <a:cs typeface="Trebuchet MS"/>
              </a:rPr>
              <a:t>(TN).</a:t>
            </a:r>
            <a:r>
              <a:rPr dirty="0" sz="225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60" b="1">
                <a:solidFill>
                  <a:srgbClr val="2D789C"/>
                </a:solidFill>
                <a:latin typeface="Trebuchet MS"/>
                <a:cs typeface="Trebuchet MS"/>
              </a:rPr>
              <a:t>Based</a:t>
            </a:r>
            <a:r>
              <a:rPr dirty="0" sz="225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on</a:t>
            </a:r>
            <a:r>
              <a:rPr dirty="0" sz="225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10" b="1">
                <a:solidFill>
                  <a:srgbClr val="2D789C"/>
                </a:solidFill>
                <a:latin typeface="Trebuchet MS"/>
                <a:cs typeface="Trebuchet MS"/>
              </a:rPr>
              <a:t>these</a:t>
            </a:r>
            <a:r>
              <a:rPr dirty="0" sz="225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25" b="1">
                <a:solidFill>
                  <a:srgbClr val="2D789C"/>
                </a:solidFill>
                <a:latin typeface="Trebuchet MS"/>
                <a:cs typeface="Trebuchet MS"/>
              </a:rPr>
              <a:t>numbers,</a:t>
            </a:r>
            <a:r>
              <a:rPr dirty="0" sz="225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25" b="1">
                <a:solidFill>
                  <a:srgbClr val="2D789C"/>
                </a:solidFill>
                <a:latin typeface="Trebuchet MS"/>
                <a:cs typeface="Trebuchet MS"/>
              </a:rPr>
              <a:t>the</a:t>
            </a:r>
            <a:r>
              <a:rPr dirty="0" sz="225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35" b="1">
                <a:solidFill>
                  <a:srgbClr val="2D789C"/>
                </a:solidFill>
                <a:latin typeface="Trebuchet MS"/>
                <a:cs typeface="Trebuchet MS"/>
              </a:rPr>
              <a:t>overall</a:t>
            </a:r>
            <a:r>
              <a:rPr dirty="0" sz="225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50" b="1">
                <a:solidFill>
                  <a:srgbClr val="2D789C"/>
                </a:solidFill>
                <a:latin typeface="Trebuchet MS"/>
                <a:cs typeface="Trebuchet MS"/>
              </a:rPr>
              <a:t>accuracy,</a:t>
            </a:r>
            <a:r>
              <a:rPr dirty="0" sz="225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30" b="1">
                <a:solidFill>
                  <a:srgbClr val="2D789C"/>
                </a:solidFill>
                <a:latin typeface="Trebuchet MS"/>
                <a:cs typeface="Trebuchet MS"/>
              </a:rPr>
              <a:t>calculated</a:t>
            </a:r>
            <a:r>
              <a:rPr dirty="0" sz="2250" spc="-9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45" b="1">
                <a:solidFill>
                  <a:srgbClr val="2D789C"/>
                </a:solidFill>
                <a:latin typeface="Trebuchet MS"/>
                <a:cs typeface="Trebuchet MS"/>
              </a:rPr>
              <a:t>as </a:t>
            </a:r>
            <a:r>
              <a:rPr dirty="0" sz="2250" spc="10" b="1">
                <a:solidFill>
                  <a:srgbClr val="2D789C"/>
                </a:solidFill>
                <a:latin typeface="Trebuchet MS"/>
                <a:cs typeface="Trebuchet MS"/>
              </a:rPr>
              <a:t>(TP+TN)/(TP+FP+TN+FN),</a:t>
            </a:r>
            <a:r>
              <a:rPr dirty="0" sz="225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105" b="1">
                <a:solidFill>
                  <a:srgbClr val="2D789C"/>
                </a:solidFill>
                <a:latin typeface="Trebuchet MS"/>
                <a:cs typeface="Trebuchet MS"/>
              </a:rPr>
              <a:t>was</a:t>
            </a:r>
            <a:r>
              <a:rPr dirty="0" sz="2250" spc="10" b="1">
                <a:solidFill>
                  <a:srgbClr val="2D789C"/>
                </a:solidFill>
                <a:latin typeface="Trebuchet MS"/>
                <a:cs typeface="Trebuchet MS"/>
              </a:rPr>
              <a:t> found</a:t>
            </a:r>
            <a:r>
              <a:rPr dirty="0" sz="2250" spc="1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10" b="1">
                <a:solidFill>
                  <a:srgbClr val="2D789C"/>
                </a:solidFill>
                <a:latin typeface="Trebuchet MS"/>
                <a:cs typeface="Trebuchet MS"/>
              </a:rPr>
              <a:t>to</a:t>
            </a:r>
            <a:r>
              <a:rPr dirty="0" sz="2250" spc="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10" b="1">
                <a:solidFill>
                  <a:srgbClr val="2D789C"/>
                </a:solidFill>
                <a:latin typeface="Trebuchet MS"/>
                <a:cs typeface="Trebuchet MS"/>
              </a:rPr>
              <a:t>be</a:t>
            </a:r>
            <a:r>
              <a:rPr dirty="0" sz="2250" spc="1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250" spc="-10" b="1">
                <a:solidFill>
                  <a:srgbClr val="2D789C"/>
                </a:solidFill>
                <a:latin typeface="Trebuchet MS"/>
                <a:cs typeface="Trebuchet MS"/>
              </a:rPr>
              <a:t>0.7619.</a:t>
            </a:r>
            <a:endParaRPr sz="225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47955">
              <a:lnSpc>
                <a:spcPct val="100000"/>
              </a:lnSpc>
              <a:spcBef>
                <a:spcPts val="100"/>
              </a:spcBef>
            </a:pPr>
            <a:r>
              <a:rPr dirty="0" sz="3400">
                <a:solidFill>
                  <a:srgbClr val="2D789C"/>
                </a:solidFill>
                <a:latin typeface="Trebuchet MS"/>
                <a:cs typeface="Trebuchet MS"/>
              </a:rPr>
              <a:t>B.</a:t>
            </a:r>
            <a:r>
              <a:rPr dirty="0" sz="3400" spc="-200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400">
                <a:solidFill>
                  <a:srgbClr val="2D789C"/>
                </a:solidFill>
                <a:latin typeface="Trebuchet MS"/>
                <a:cs typeface="Trebuchet MS"/>
              </a:rPr>
              <a:t>Naïve</a:t>
            </a:r>
            <a:r>
              <a:rPr dirty="0" sz="3400" spc="-200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3400" spc="30">
                <a:solidFill>
                  <a:srgbClr val="2D789C"/>
                </a:solidFill>
                <a:latin typeface="Trebuchet MS"/>
                <a:cs typeface="Trebuchet MS"/>
              </a:rPr>
              <a:t>Bayes</a:t>
            </a:r>
            <a:endParaRPr sz="3400">
              <a:latin typeface="Trebuchet MS"/>
              <a:cs typeface="Trebuchet MS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685700" y="2561977"/>
            <a:ext cx="5895975" cy="4111625"/>
          </a:xfrm>
          <a:prstGeom prst="rect">
            <a:avLst/>
          </a:prstGeom>
        </p:spPr>
        <p:txBody>
          <a:bodyPr wrap="square" lIns="0" tIns="63500" rIns="0" bIns="0" rtlCol="0" vert="horz">
            <a:spAutoFit/>
          </a:bodyPr>
          <a:lstStyle/>
          <a:p>
            <a:pPr algn="ctr" marR="65405">
              <a:lnSpc>
                <a:spcPct val="100000"/>
              </a:lnSpc>
              <a:spcBef>
                <a:spcPts val="500"/>
              </a:spcBef>
            </a:pPr>
            <a:r>
              <a:rPr dirty="0" sz="2100" spc="-20" b="1">
                <a:solidFill>
                  <a:srgbClr val="2D789C"/>
                </a:solidFill>
                <a:latin typeface="Trebuchet MS"/>
                <a:cs typeface="Trebuchet MS"/>
              </a:rPr>
              <a:t>test</a:t>
            </a:r>
            <a:endParaRPr sz="2100">
              <a:latin typeface="Trebuchet MS"/>
              <a:cs typeface="Trebuchet MS"/>
            </a:endParaRPr>
          </a:p>
          <a:p>
            <a:pPr algn="ctr" marL="790575" marR="710565" indent="-146050">
              <a:lnSpc>
                <a:spcPct val="116100"/>
              </a:lnSpc>
            </a:pP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Total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Number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of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0" b="1">
                <a:solidFill>
                  <a:srgbClr val="2D789C"/>
                </a:solidFill>
                <a:latin typeface="Trebuchet MS"/>
                <a:cs typeface="Trebuchet MS"/>
              </a:rPr>
              <a:t>Instances: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554 </a:t>
            </a:r>
            <a:r>
              <a:rPr dirty="0" sz="2100" spc="-35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2100" spc="-10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21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30" b="1">
                <a:solidFill>
                  <a:srgbClr val="2D789C"/>
                </a:solidFill>
                <a:latin typeface="Trebuchet MS"/>
                <a:cs typeface="Trebuchet MS"/>
              </a:rPr>
              <a:t>instances:</a:t>
            </a:r>
            <a:r>
              <a:rPr dirty="0" sz="2100" spc="-10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422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In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65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2100" spc="-8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instances</a:t>
            </a:r>
            <a:r>
              <a:rPr dirty="0" sz="2100" spc="-7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132</a:t>
            </a:r>
            <a:endParaRPr sz="2100">
              <a:latin typeface="Trebuchet MS"/>
              <a:cs typeface="Trebuchet MS"/>
            </a:endParaRPr>
          </a:p>
          <a:p>
            <a:pPr algn="ctr" marL="137795" marR="57785">
              <a:lnSpc>
                <a:spcPct val="116100"/>
              </a:lnSpc>
            </a:pP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Accuracy=</a:t>
            </a:r>
            <a:r>
              <a:rPr dirty="0" sz="2100" spc="-7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65" b="1">
                <a:solidFill>
                  <a:srgbClr val="2D789C"/>
                </a:solidFill>
                <a:latin typeface="Trebuchet MS"/>
                <a:cs typeface="Trebuchet MS"/>
              </a:rPr>
              <a:t>correctly</a:t>
            </a:r>
            <a:r>
              <a:rPr dirty="0" sz="210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classified</a:t>
            </a:r>
            <a:r>
              <a:rPr dirty="0" sz="2100" spc="-7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Instances/</a:t>
            </a:r>
            <a:r>
              <a:rPr dirty="0" sz="2100" spc="-7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Total </a:t>
            </a:r>
            <a:r>
              <a:rPr dirty="0" sz="2100" spc="-20" b="1">
                <a:solidFill>
                  <a:srgbClr val="2D789C"/>
                </a:solidFill>
                <a:latin typeface="Trebuchet MS"/>
                <a:cs typeface="Trebuchet MS"/>
              </a:rPr>
              <a:t>number</a:t>
            </a:r>
            <a:r>
              <a:rPr dirty="0" sz="21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of</a:t>
            </a:r>
            <a:r>
              <a:rPr dirty="0" sz="21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instances</a:t>
            </a:r>
            <a:r>
              <a:rPr dirty="0" sz="21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in</a:t>
            </a:r>
            <a:r>
              <a:rPr dirty="0" sz="21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data</a:t>
            </a:r>
            <a:r>
              <a:rPr dirty="0" sz="2100" spc="-9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set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Accuracy=422/554</a:t>
            </a:r>
            <a:r>
              <a:rPr dirty="0" sz="21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=</a:t>
            </a:r>
            <a:r>
              <a:rPr dirty="0" sz="21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0.7617</a:t>
            </a:r>
            <a:endParaRPr sz="2100">
              <a:latin typeface="Trebuchet MS"/>
              <a:cs typeface="Trebuchet MS"/>
            </a:endParaRPr>
          </a:p>
          <a:p>
            <a:pPr algn="ctr" marL="12700" marR="5080">
              <a:lnSpc>
                <a:spcPct val="116100"/>
              </a:lnSpc>
            </a:pP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TP=117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60" b="1">
                <a:solidFill>
                  <a:srgbClr val="2D789C"/>
                </a:solidFill>
                <a:latin typeface="Trebuchet MS"/>
                <a:cs typeface="Trebuchet MS"/>
              </a:rPr>
              <a:t>,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FP=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66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60" b="1">
                <a:solidFill>
                  <a:srgbClr val="2D789C"/>
                </a:solidFill>
                <a:latin typeface="Trebuchet MS"/>
                <a:cs typeface="Trebuchet MS"/>
              </a:rPr>
              <a:t>,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FN=66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260" b="1">
                <a:solidFill>
                  <a:srgbClr val="2D789C"/>
                </a:solidFill>
                <a:latin typeface="Trebuchet MS"/>
                <a:cs typeface="Trebuchet MS"/>
              </a:rPr>
              <a:t>,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80" b="1">
                <a:solidFill>
                  <a:srgbClr val="2D789C"/>
                </a:solidFill>
                <a:latin typeface="Trebuchet MS"/>
                <a:cs typeface="Trebuchet MS"/>
              </a:rPr>
              <a:t>TN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=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305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Precision=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TP/TP+FP</a:t>
            </a:r>
            <a:r>
              <a:rPr dirty="0" sz="21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=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117/554=</a:t>
            </a:r>
            <a:r>
              <a:rPr dirty="0" sz="2100" spc="-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0.6393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Recall</a:t>
            </a:r>
            <a:r>
              <a:rPr dirty="0" sz="2100" spc="-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50" b="1">
                <a:solidFill>
                  <a:srgbClr val="2D789C"/>
                </a:solidFill>
                <a:latin typeface="Trebuchet MS"/>
                <a:cs typeface="Trebuchet MS"/>
              </a:rPr>
              <a:t>=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TP/TP+FN=171/171+66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=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0.6393</a:t>
            </a:r>
            <a:r>
              <a:rPr dirty="0" sz="2100" spc="3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F1</a:t>
            </a:r>
            <a:r>
              <a:rPr dirty="0" sz="2100" spc="25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score= </a:t>
            </a:r>
            <a:r>
              <a:rPr dirty="0" sz="2100" spc="70" b="1">
                <a:solidFill>
                  <a:srgbClr val="2D789C"/>
                </a:solidFill>
                <a:latin typeface="Trebuchet MS"/>
                <a:cs typeface="Trebuchet MS"/>
              </a:rPr>
              <a:t>2P*R/P+R</a:t>
            </a:r>
            <a:r>
              <a:rPr dirty="0" sz="21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b="1">
                <a:solidFill>
                  <a:srgbClr val="2D789C"/>
                </a:solidFill>
                <a:latin typeface="Trebuchet MS"/>
                <a:cs typeface="Trebuchet MS"/>
              </a:rPr>
              <a:t>=</a:t>
            </a:r>
            <a:r>
              <a:rPr dirty="0" sz="2100" spc="-40" b="1">
                <a:solidFill>
                  <a:srgbClr val="2D789C"/>
                </a:solidFill>
                <a:latin typeface="Trebuchet MS"/>
                <a:cs typeface="Trebuchet MS"/>
              </a:rPr>
              <a:t> </a:t>
            </a:r>
            <a:r>
              <a:rPr dirty="0" sz="2100" spc="-10" b="1">
                <a:solidFill>
                  <a:srgbClr val="2D789C"/>
                </a:solidFill>
                <a:latin typeface="Trebuchet MS"/>
                <a:cs typeface="Trebuchet MS"/>
              </a:rPr>
              <a:t>0.6395</a:t>
            </a:r>
            <a:endParaRPr sz="21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D789C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رغد اسليم</dc:creator>
  <cp:keywords>DAGa4EsMkEU,BAGZAObTPuA</cp:keywords>
  <dc:title>Blue Orange Creative Diabetes Presentation</dc:title>
  <dcterms:created xsi:type="dcterms:W3CDTF">2025-01-02T14:56:13Z</dcterms:created>
  <dcterms:modified xsi:type="dcterms:W3CDTF">2025-01-02T14:56:13Z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2025-01-02T00:00:00Z</vt:filetime>
  </property>
  <property fmtid="{D5CDD505-2E9C-101B-9397-08002B2CF9AE}" pid="3" name="Creator">
    <vt:lpwstr>Canva</vt:lpwstr>
  </property>
  <property fmtid="{D5CDD505-2E9C-101B-9397-08002B2CF9AE}" pid="4" name="LastSaved">
    <vt:filetime>2025-01-02T00:00:00Z</vt:filetime>
  </property>
  <property fmtid="{D5CDD505-2E9C-101B-9397-08002B2CF9AE}" pid="5" name="Producer">
    <vt:lpwstr>Canva</vt:lpwstr>
  </property>
</Properties>
</file>